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handoutMasterIdLst>
    <p:handoutMasterId r:id="rId19"/>
  </p:handoutMasterIdLst>
  <p:sldIdLst>
    <p:sldId id="257" r:id="rId2"/>
    <p:sldId id="280" r:id="rId3"/>
    <p:sldId id="265" r:id="rId4"/>
    <p:sldId id="266" r:id="rId5"/>
    <p:sldId id="259" r:id="rId6"/>
    <p:sldId id="260" r:id="rId7"/>
    <p:sldId id="261" r:id="rId8"/>
    <p:sldId id="262" r:id="rId9"/>
    <p:sldId id="267" r:id="rId10"/>
    <p:sldId id="263" r:id="rId11"/>
    <p:sldId id="264" r:id="rId12"/>
    <p:sldId id="268" r:id="rId13"/>
    <p:sldId id="278" r:id="rId14"/>
    <p:sldId id="279" r:id="rId15"/>
    <p:sldId id="281" r:id="rId16"/>
    <p:sldId id="274" r:id="rId17"/>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5CF9EA0-9C46-4823-8935-8984DE176EF1}" v="6" dt="2023-11-26T05:22:04.9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6086" autoAdjust="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0" d="100"/>
          <a:sy n="70" d="100"/>
        </p:scale>
        <p:origin x="334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uce Molock" userId="313ec1583d81d567" providerId="LiveId" clId="{75CF9EA0-9C46-4823-8935-8984DE176EF1}"/>
    <pc:docChg chg="undo redo custSel addSld delSld modSld sldOrd">
      <pc:chgData name="Bruce Molock" userId="313ec1583d81d567" providerId="LiveId" clId="{75CF9EA0-9C46-4823-8935-8984DE176EF1}" dt="2023-11-26T05:32:52.075" v="1747" actId="255"/>
      <pc:docMkLst>
        <pc:docMk/>
      </pc:docMkLst>
      <pc:sldChg chg="modSp mod">
        <pc:chgData name="Bruce Molock" userId="313ec1583d81d567" providerId="LiveId" clId="{75CF9EA0-9C46-4823-8935-8984DE176EF1}" dt="2023-11-26T05:32:52.075" v="1747" actId="255"/>
        <pc:sldMkLst>
          <pc:docMk/>
          <pc:sldMk cId="2850513276" sldId="257"/>
        </pc:sldMkLst>
        <pc:spChg chg="mod">
          <ac:chgData name="Bruce Molock" userId="313ec1583d81d567" providerId="LiveId" clId="{75CF9EA0-9C46-4823-8935-8984DE176EF1}" dt="2023-11-24T07:51:03.451" v="9" actId="14100"/>
          <ac:spMkLst>
            <pc:docMk/>
            <pc:sldMk cId="2850513276" sldId="257"/>
            <ac:spMk id="2" creationId="{667509E3-1A64-2C47-583E-6437A0FACDEE}"/>
          </ac:spMkLst>
        </pc:spChg>
        <pc:spChg chg="mod">
          <ac:chgData name="Bruce Molock" userId="313ec1583d81d567" providerId="LiveId" clId="{75CF9EA0-9C46-4823-8935-8984DE176EF1}" dt="2023-11-26T05:32:52.075" v="1747" actId="255"/>
          <ac:spMkLst>
            <pc:docMk/>
            <pc:sldMk cId="2850513276" sldId="257"/>
            <ac:spMk id="3" creationId="{C06D64BB-3E43-2C6A-9EAD-34174BC81965}"/>
          </ac:spMkLst>
        </pc:spChg>
      </pc:sldChg>
      <pc:sldChg chg="modSp del mod ord">
        <pc:chgData name="Bruce Molock" userId="313ec1583d81d567" providerId="LiveId" clId="{75CF9EA0-9C46-4823-8935-8984DE176EF1}" dt="2023-11-26T05:28:16.166" v="1739" actId="47"/>
        <pc:sldMkLst>
          <pc:docMk/>
          <pc:sldMk cId="1317286422" sldId="258"/>
        </pc:sldMkLst>
        <pc:spChg chg="mod">
          <ac:chgData name="Bruce Molock" userId="313ec1583d81d567" providerId="LiveId" clId="{75CF9EA0-9C46-4823-8935-8984DE176EF1}" dt="2023-11-26T05:15:57.255" v="1586" actId="14100"/>
          <ac:spMkLst>
            <pc:docMk/>
            <pc:sldMk cId="1317286422" sldId="258"/>
            <ac:spMk id="2" creationId="{E916F871-21E5-25FA-4AA3-CB2799E4AA93}"/>
          </ac:spMkLst>
        </pc:spChg>
        <pc:spChg chg="mod">
          <ac:chgData name="Bruce Molock" userId="313ec1583d81d567" providerId="LiveId" clId="{75CF9EA0-9C46-4823-8935-8984DE176EF1}" dt="2023-11-26T05:26:26.746" v="1731" actId="20577"/>
          <ac:spMkLst>
            <pc:docMk/>
            <pc:sldMk cId="1317286422" sldId="258"/>
            <ac:spMk id="3" creationId="{C134B0B1-42BD-1876-AB30-2AA17B23612C}"/>
          </ac:spMkLst>
        </pc:spChg>
      </pc:sldChg>
      <pc:sldChg chg="addSp delSp modSp mod">
        <pc:chgData name="Bruce Molock" userId="313ec1583d81d567" providerId="LiveId" clId="{75CF9EA0-9C46-4823-8935-8984DE176EF1}" dt="2023-11-26T04:31:02.736" v="1235" actId="20577"/>
        <pc:sldMkLst>
          <pc:docMk/>
          <pc:sldMk cId="670430046" sldId="259"/>
        </pc:sldMkLst>
        <pc:spChg chg="mod">
          <ac:chgData name="Bruce Molock" userId="313ec1583d81d567" providerId="LiveId" clId="{75CF9EA0-9C46-4823-8935-8984DE176EF1}" dt="2023-11-26T04:31:02.736" v="1235" actId="20577"/>
          <ac:spMkLst>
            <pc:docMk/>
            <pc:sldMk cId="670430046" sldId="259"/>
            <ac:spMk id="2" creationId="{E916F871-21E5-25FA-4AA3-CB2799E4AA93}"/>
          </ac:spMkLst>
        </pc:spChg>
        <pc:spChg chg="add del mod">
          <ac:chgData name="Bruce Molock" userId="313ec1583d81d567" providerId="LiveId" clId="{75CF9EA0-9C46-4823-8935-8984DE176EF1}" dt="2023-11-25T16:42:19.096" v="678" actId="13926"/>
          <ac:spMkLst>
            <pc:docMk/>
            <pc:sldMk cId="670430046" sldId="259"/>
            <ac:spMk id="3" creationId="{C134B0B1-42BD-1876-AB30-2AA17B23612C}"/>
          </ac:spMkLst>
        </pc:spChg>
        <pc:spChg chg="add del mod">
          <ac:chgData name="Bruce Molock" userId="313ec1583d81d567" providerId="LiveId" clId="{75CF9EA0-9C46-4823-8935-8984DE176EF1}" dt="2023-11-25T16:41:33.588" v="654" actId="478"/>
          <ac:spMkLst>
            <pc:docMk/>
            <pc:sldMk cId="670430046" sldId="259"/>
            <ac:spMk id="5" creationId="{B2E716C4-55BD-A8B6-48C6-688C07672D8C}"/>
          </ac:spMkLst>
        </pc:spChg>
        <pc:spChg chg="add del mod">
          <ac:chgData name="Bruce Molock" userId="313ec1583d81d567" providerId="LiveId" clId="{75CF9EA0-9C46-4823-8935-8984DE176EF1}" dt="2023-11-25T16:41:40.907" v="656" actId="478"/>
          <ac:spMkLst>
            <pc:docMk/>
            <pc:sldMk cId="670430046" sldId="259"/>
            <ac:spMk id="7" creationId="{E2208650-BC09-5B05-E028-2BD84B02FA12}"/>
          </ac:spMkLst>
        </pc:spChg>
      </pc:sldChg>
      <pc:sldChg chg="modSp mod">
        <pc:chgData name="Bruce Molock" userId="313ec1583d81d567" providerId="LiveId" clId="{75CF9EA0-9C46-4823-8935-8984DE176EF1}" dt="2023-11-26T04:34:52.647" v="1279" actId="20577"/>
        <pc:sldMkLst>
          <pc:docMk/>
          <pc:sldMk cId="901439439" sldId="260"/>
        </pc:sldMkLst>
        <pc:spChg chg="mod">
          <ac:chgData name="Bruce Molock" userId="313ec1583d81d567" providerId="LiveId" clId="{75CF9EA0-9C46-4823-8935-8984DE176EF1}" dt="2023-11-26T04:34:52.647" v="1279" actId="20577"/>
          <ac:spMkLst>
            <pc:docMk/>
            <pc:sldMk cId="901439439" sldId="260"/>
            <ac:spMk id="2" creationId="{E916F871-21E5-25FA-4AA3-CB2799E4AA93}"/>
          </ac:spMkLst>
        </pc:spChg>
        <pc:spChg chg="mod">
          <ac:chgData name="Bruce Molock" userId="313ec1583d81d567" providerId="LiveId" clId="{75CF9EA0-9C46-4823-8935-8984DE176EF1}" dt="2023-11-26T02:11:55.107" v="717" actId="20577"/>
          <ac:spMkLst>
            <pc:docMk/>
            <pc:sldMk cId="901439439" sldId="260"/>
            <ac:spMk id="3" creationId="{C134B0B1-42BD-1876-AB30-2AA17B23612C}"/>
          </ac:spMkLst>
        </pc:spChg>
      </pc:sldChg>
      <pc:sldChg chg="modSp mod">
        <pc:chgData name="Bruce Molock" userId="313ec1583d81d567" providerId="LiveId" clId="{75CF9EA0-9C46-4823-8935-8984DE176EF1}" dt="2023-11-26T04:40:41.466" v="1311" actId="122"/>
        <pc:sldMkLst>
          <pc:docMk/>
          <pc:sldMk cId="855010846" sldId="261"/>
        </pc:sldMkLst>
        <pc:spChg chg="mod">
          <ac:chgData name="Bruce Molock" userId="313ec1583d81d567" providerId="LiveId" clId="{75CF9EA0-9C46-4823-8935-8984DE176EF1}" dt="2023-11-26T04:40:41.466" v="1311" actId="122"/>
          <ac:spMkLst>
            <pc:docMk/>
            <pc:sldMk cId="855010846" sldId="261"/>
            <ac:spMk id="2" creationId="{E916F871-21E5-25FA-4AA3-CB2799E4AA93}"/>
          </ac:spMkLst>
        </pc:spChg>
        <pc:spChg chg="mod">
          <ac:chgData name="Bruce Molock" userId="313ec1583d81d567" providerId="LiveId" clId="{75CF9EA0-9C46-4823-8935-8984DE176EF1}" dt="2023-11-26T02:15:44.113" v="737" actId="20577"/>
          <ac:spMkLst>
            <pc:docMk/>
            <pc:sldMk cId="855010846" sldId="261"/>
            <ac:spMk id="3" creationId="{C134B0B1-42BD-1876-AB30-2AA17B23612C}"/>
          </ac:spMkLst>
        </pc:spChg>
      </pc:sldChg>
      <pc:sldChg chg="modSp mod modNotesTx">
        <pc:chgData name="Bruce Molock" userId="313ec1583d81d567" providerId="LiveId" clId="{75CF9EA0-9C46-4823-8935-8984DE176EF1}" dt="2023-11-26T04:48:07.449" v="1364" actId="122"/>
        <pc:sldMkLst>
          <pc:docMk/>
          <pc:sldMk cId="4069480506" sldId="262"/>
        </pc:sldMkLst>
        <pc:spChg chg="mod">
          <ac:chgData name="Bruce Molock" userId="313ec1583d81d567" providerId="LiveId" clId="{75CF9EA0-9C46-4823-8935-8984DE176EF1}" dt="2023-11-26T04:48:07.449" v="1364" actId="122"/>
          <ac:spMkLst>
            <pc:docMk/>
            <pc:sldMk cId="4069480506" sldId="262"/>
            <ac:spMk id="2" creationId="{E916F871-21E5-25FA-4AA3-CB2799E4AA93}"/>
          </ac:spMkLst>
        </pc:spChg>
        <pc:spChg chg="mod">
          <ac:chgData name="Bruce Molock" userId="313ec1583d81d567" providerId="LiveId" clId="{75CF9EA0-9C46-4823-8935-8984DE176EF1}" dt="2023-11-26T02:18:49.092" v="763" actId="13926"/>
          <ac:spMkLst>
            <pc:docMk/>
            <pc:sldMk cId="4069480506" sldId="262"/>
            <ac:spMk id="3" creationId="{C134B0B1-42BD-1876-AB30-2AA17B23612C}"/>
          </ac:spMkLst>
        </pc:spChg>
      </pc:sldChg>
      <pc:sldChg chg="modSp mod">
        <pc:chgData name="Bruce Molock" userId="313ec1583d81d567" providerId="LiveId" clId="{75CF9EA0-9C46-4823-8935-8984DE176EF1}" dt="2023-11-26T05:01:41.150" v="1452" actId="122"/>
        <pc:sldMkLst>
          <pc:docMk/>
          <pc:sldMk cId="1870483377" sldId="263"/>
        </pc:sldMkLst>
        <pc:spChg chg="mod">
          <ac:chgData name="Bruce Molock" userId="313ec1583d81d567" providerId="LiveId" clId="{75CF9EA0-9C46-4823-8935-8984DE176EF1}" dt="2023-11-26T05:01:41.150" v="1452" actId="122"/>
          <ac:spMkLst>
            <pc:docMk/>
            <pc:sldMk cId="1870483377" sldId="263"/>
            <ac:spMk id="2" creationId="{E916F871-21E5-25FA-4AA3-CB2799E4AA93}"/>
          </ac:spMkLst>
        </pc:spChg>
        <pc:spChg chg="mod">
          <ac:chgData name="Bruce Molock" userId="313ec1583d81d567" providerId="LiveId" clId="{75CF9EA0-9C46-4823-8935-8984DE176EF1}" dt="2023-11-26T02:27:33.263" v="816" actId="20577"/>
          <ac:spMkLst>
            <pc:docMk/>
            <pc:sldMk cId="1870483377" sldId="263"/>
            <ac:spMk id="3" creationId="{C134B0B1-42BD-1876-AB30-2AA17B23612C}"/>
          </ac:spMkLst>
        </pc:spChg>
      </pc:sldChg>
      <pc:sldChg chg="modSp mod">
        <pc:chgData name="Bruce Molock" userId="313ec1583d81d567" providerId="LiveId" clId="{75CF9EA0-9C46-4823-8935-8984DE176EF1}" dt="2023-11-26T05:06:35.958" v="1507" actId="20577"/>
        <pc:sldMkLst>
          <pc:docMk/>
          <pc:sldMk cId="3790240345" sldId="264"/>
        </pc:sldMkLst>
        <pc:spChg chg="mod">
          <ac:chgData name="Bruce Molock" userId="313ec1583d81d567" providerId="LiveId" clId="{75CF9EA0-9C46-4823-8935-8984DE176EF1}" dt="2023-11-26T05:06:35.958" v="1507" actId="20577"/>
          <ac:spMkLst>
            <pc:docMk/>
            <pc:sldMk cId="3790240345" sldId="264"/>
            <ac:spMk id="2" creationId="{E916F871-21E5-25FA-4AA3-CB2799E4AA93}"/>
          </ac:spMkLst>
        </pc:spChg>
        <pc:spChg chg="mod">
          <ac:chgData name="Bruce Molock" userId="313ec1583d81d567" providerId="LiveId" clId="{75CF9EA0-9C46-4823-8935-8984DE176EF1}" dt="2023-11-26T05:06:21.972" v="1499" actId="14100"/>
          <ac:spMkLst>
            <pc:docMk/>
            <pc:sldMk cId="3790240345" sldId="264"/>
            <ac:spMk id="3" creationId="{C134B0B1-42BD-1876-AB30-2AA17B23612C}"/>
          </ac:spMkLst>
        </pc:spChg>
      </pc:sldChg>
      <pc:sldChg chg="modSp mod">
        <pc:chgData name="Bruce Molock" userId="313ec1583d81d567" providerId="LiveId" clId="{75CF9EA0-9C46-4823-8935-8984DE176EF1}" dt="2023-11-26T04:19:40.125" v="1167" actId="122"/>
        <pc:sldMkLst>
          <pc:docMk/>
          <pc:sldMk cId="3640570309" sldId="265"/>
        </pc:sldMkLst>
        <pc:spChg chg="mod">
          <ac:chgData name="Bruce Molock" userId="313ec1583d81d567" providerId="LiveId" clId="{75CF9EA0-9C46-4823-8935-8984DE176EF1}" dt="2023-11-26T04:19:40.125" v="1167" actId="122"/>
          <ac:spMkLst>
            <pc:docMk/>
            <pc:sldMk cId="3640570309" sldId="265"/>
            <ac:spMk id="2" creationId="{E916F871-21E5-25FA-4AA3-CB2799E4AA93}"/>
          </ac:spMkLst>
        </pc:spChg>
        <pc:spChg chg="mod">
          <ac:chgData name="Bruce Molock" userId="313ec1583d81d567" providerId="LiveId" clId="{75CF9EA0-9C46-4823-8935-8984DE176EF1}" dt="2023-11-26T02:06:08.064" v="682"/>
          <ac:spMkLst>
            <pc:docMk/>
            <pc:sldMk cId="3640570309" sldId="265"/>
            <ac:spMk id="3" creationId="{C134B0B1-42BD-1876-AB30-2AA17B23612C}"/>
          </ac:spMkLst>
        </pc:spChg>
      </pc:sldChg>
      <pc:sldChg chg="modSp mod">
        <pc:chgData name="Bruce Molock" userId="313ec1583d81d567" providerId="LiveId" clId="{75CF9EA0-9C46-4823-8935-8984DE176EF1}" dt="2023-11-26T04:23:50.770" v="1193" actId="122"/>
        <pc:sldMkLst>
          <pc:docMk/>
          <pc:sldMk cId="1726894971" sldId="266"/>
        </pc:sldMkLst>
        <pc:spChg chg="mod">
          <ac:chgData name="Bruce Molock" userId="313ec1583d81d567" providerId="LiveId" clId="{75CF9EA0-9C46-4823-8935-8984DE176EF1}" dt="2023-11-26T04:23:50.770" v="1193" actId="122"/>
          <ac:spMkLst>
            <pc:docMk/>
            <pc:sldMk cId="1726894971" sldId="266"/>
            <ac:spMk id="2" creationId="{E916F871-21E5-25FA-4AA3-CB2799E4AA93}"/>
          </ac:spMkLst>
        </pc:spChg>
        <pc:spChg chg="mod">
          <ac:chgData name="Bruce Molock" userId="313ec1583d81d567" providerId="LiveId" clId="{75CF9EA0-9C46-4823-8935-8984DE176EF1}" dt="2023-11-25T16:39:31.761" v="646" actId="20577"/>
          <ac:spMkLst>
            <pc:docMk/>
            <pc:sldMk cId="1726894971" sldId="266"/>
            <ac:spMk id="3" creationId="{C134B0B1-42BD-1876-AB30-2AA17B23612C}"/>
          </ac:spMkLst>
        </pc:spChg>
      </pc:sldChg>
      <pc:sldChg chg="modSp mod">
        <pc:chgData name="Bruce Molock" userId="313ec1583d81d567" providerId="LiveId" clId="{75CF9EA0-9C46-4823-8935-8984DE176EF1}" dt="2023-11-26T04:52:53.265" v="1405" actId="20577"/>
        <pc:sldMkLst>
          <pc:docMk/>
          <pc:sldMk cId="1566009242" sldId="267"/>
        </pc:sldMkLst>
        <pc:spChg chg="mod">
          <ac:chgData name="Bruce Molock" userId="313ec1583d81d567" providerId="LiveId" clId="{75CF9EA0-9C46-4823-8935-8984DE176EF1}" dt="2023-11-26T04:52:53.265" v="1405" actId="20577"/>
          <ac:spMkLst>
            <pc:docMk/>
            <pc:sldMk cId="1566009242" sldId="267"/>
            <ac:spMk id="2" creationId="{E916F871-21E5-25FA-4AA3-CB2799E4AA93}"/>
          </ac:spMkLst>
        </pc:spChg>
        <pc:spChg chg="mod">
          <ac:chgData name="Bruce Molock" userId="313ec1583d81d567" providerId="LiveId" clId="{75CF9EA0-9C46-4823-8935-8984DE176EF1}" dt="2023-11-26T02:22:14.129" v="790" actId="14100"/>
          <ac:spMkLst>
            <pc:docMk/>
            <pc:sldMk cId="1566009242" sldId="267"/>
            <ac:spMk id="3" creationId="{C134B0B1-42BD-1876-AB30-2AA17B23612C}"/>
          </ac:spMkLst>
        </pc:spChg>
      </pc:sldChg>
      <pc:sldChg chg="modSp mod">
        <pc:chgData name="Bruce Molock" userId="313ec1583d81d567" providerId="LiveId" clId="{75CF9EA0-9C46-4823-8935-8984DE176EF1}" dt="2023-11-26T05:10:06.087" v="1549" actId="122"/>
        <pc:sldMkLst>
          <pc:docMk/>
          <pc:sldMk cId="3068468712" sldId="268"/>
        </pc:sldMkLst>
        <pc:spChg chg="mod">
          <ac:chgData name="Bruce Molock" userId="313ec1583d81d567" providerId="LiveId" clId="{75CF9EA0-9C46-4823-8935-8984DE176EF1}" dt="2023-11-26T05:10:06.087" v="1549" actId="122"/>
          <ac:spMkLst>
            <pc:docMk/>
            <pc:sldMk cId="3068468712" sldId="268"/>
            <ac:spMk id="2" creationId="{E916F871-21E5-25FA-4AA3-CB2799E4AA93}"/>
          </ac:spMkLst>
        </pc:spChg>
        <pc:spChg chg="mod">
          <ac:chgData name="Bruce Molock" userId="313ec1583d81d567" providerId="LiveId" clId="{75CF9EA0-9C46-4823-8935-8984DE176EF1}" dt="2023-11-26T03:13:58.006" v="1003" actId="20577"/>
          <ac:spMkLst>
            <pc:docMk/>
            <pc:sldMk cId="3068468712" sldId="268"/>
            <ac:spMk id="3" creationId="{C134B0B1-42BD-1876-AB30-2AA17B23612C}"/>
          </ac:spMkLst>
        </pc:spChg>
      </pc:sldChg>
      <pc:sldChg chg="modSp add mod">
        <pc:chgData name="Bruce Molock" userId="313ec1583d81d567" providerId="LiveId" clId="{75CF9EA0-9C46-4823-8935-8984DE176EF1}" dt="2023-11-26T05:13:52.255" v="1583" actId="14100"/>
        <pc:sldMkLst>
          <pc:docMk/>
          <pc:sldMk cId="2478295028" sldId="274"/>
        </pc:sldMkLst>
        <pc:spChg chg="mod">
          <ac:chgData name="Bruce Molock" userId="313ec1583d81d567" providerId="LiveId" clId="{75CF9EA0-9C46-4823-8935-8984DE176EF1}" dt="2023-11-26T05:13:52.255" v="1583" actId="14100"/>
          <ac:spMkLst>
            <pc:docMk/>
            <pc:sldMk cId="2478295028" sldId="274"/>
            <ac:spMk id="2" creationId="{8D7377A4-FF5C-4700-AE4C-D7293AB0F32C}"/>
          </ac:spMkLst>
        </pc:spChg>
        <pc:spChg chg="mod">
          <ac:chgData name="Bruce Molock" userId="313ec1583d81d567" providerId="LiveId" clId="{75CF9EA0-9C46-4823-8935-8984DE176EF1}" dt="2023-11-26T05:12:32.361" v="1577" actId="14100"/>
          <ac:spMkLst>
            <pc:docMk/>
            <pc:sldMk cId="2478295028" sldId="274"/>
            <ac:spMk id="3" creationId="{2DBAEF39-BC03-72E5-1528-E4AE3D2178F1}"/>
          </ac:spMkLst>
        </pc:spChg>
      </pc:sldChg>
      <pc:sldChg chg="modSp add mod">
        <pc:chgData name="Bruce Molock" userId="313ec1583d81d567" providerId="LiveId" clId="{75CF9EA0-9C46-4823-8935-8984DE176EF1}" dt="2023-11-26T05:10:49.210" v="1556" actId="122"/>
        <pc:sldMkLst>
          <pc:docMk/>
          <pc:sldMk cId="4178737066" sldId="278"/>
        </pc:sldMkLst>
        <pc:spChg chg="mod">
          <ac:chgData name="Bruce Molock" userId="313ec1583d81d567" providerId="LiveId" clId="{75CF9EA0-9C46-4823-8935-8984DE176EF1}" dt="2023-11-26T05:10:49.210" v="1556" actId="122"/>
          <ac:spMkLst>
            <pc:docMk/>
            <pc:sldMk cId="4178737066" sldId="278"/>
            <ac:spMk id="2" creationId="{E916F871-21E5-25FA-4AA3-CB2799E4AA93}"/>
          </ac:spMkLst>
        </pc:spChg>
        <pc:spChg chg="mod">
          <ac:chgData name="Bruce Molock" userId="313ec1583d81d567" providerId="LiveId" clId="{75CF9EA0-9C46-4823-8935-8984DE176EF1}" dt="2023-11-26T03:28:14.812" v="1010" actId="255"/>
          <ac:spMkLst>
            <pc:docMk/>
            <pc:sldMk cId="4178737066" sldId="278"/>
            <ac:spMk id="3" creationId="{C134B0B1-42BD-1876-AB30-2AA17B23612C}"/>
          </ac:spMkLst>
        </pc:spChg>
      </pc:sldChg>
      <pc:sldChg chg="modSp add mod">
        <pc:chgData name="Bruce Molock" userId="313ec1583d81d567" providerId="LiveId" clId="{75CF9EA0-9C46-4823-8935-8984DE176EF1}" dt="2023-11-26T05:13:40.065" v="1581" actId="122"/>
        <pc:sldMkLst>
          <pc:docMk/>
          <pc:sldMk cId="3348503232" sldId="279"/>
        </pc:sldMkLst>
        <pc:spChg chg="mod">
          <ac:chgData name="Bruce Molock" userId="313ec1583d81d567" providerId="LiveId" clId="{75CF9EA0-9C46-4823-8935-8984DE176EF1}" dt="2023-11-26T05:13:40.065" v="1581" actId="122"/>
          <ac:spMkLst>
            <pc:docMk/>
            <pc:sldMk cId="3348503232" sldId="279"/>
            <ac:spMk id="2" creationId="{E916F871-21E5-25FA-4AA3-CB2799E4AA93}"/>
          </ac:spMkLst>
        </pc:spChg>
        <pc:spChg chg="mod">
          <ac:chgData name="Bruce Molock" userId="313ec1583d81d567" providerId="LiveId" clId="{75CF9EA0-9C46-4823-8935-8984DE176EF1}" dt="2023-11-26T03:40:32.976" v="1020" actId="255"/>
          <ac:spMkLst>
            <pc:docMk/>
            <pc:sldMk cId="3348503232" sldId="279"/>
            <ac:spMk id="3" creationId="{C134B0B1-42BD-1876-AB30-2AA17B23612C}"/>
          </ac:spMkLst>
        </pc:spChg>
      </pc:sldChg>
      <pc:sldChg chg="modSp add del mod">
        <pc:chgData name="Bruce Molock" userId="313ec1583d81d567" providerId="LiveId" clId="{75CF9EA0-9C46-4823-8935-8984DE176EF1}" dt="2023-11-26T03:29:44.703" v="1016" actId="2890"/>
        <pc:sldMkLst>
          <pc:docMk/>
          <pc:sldMk cId="1566526390" sldId="280"/>
        </pc:sldMkLst>
        <pc:spChg chg="mod">
          <ac:chgData name="Bruce Molock" userId="313ec1583d81d567" providerId="LiveId" clId="{75CF9EA0-9C46-4823-8935-8984DE176EF1}" dt="2023-11-26T03:29:38.576" v="1015" actId="20577"/>
          <ac:spMkLst>
            <pc:docMk/>
            <pc:sldMk cId="1566526390" sldId="280"/>
            <ac:spMk id="3" creationId="{C134B0B1-42BD-1876-AB30-2AA17B23612C}"/>
          </ac:spMkLst>
        </pc:spChg>
      </pc:sldChg>
      <pc:sldChg chg="add">
        <pc:chgData name="Bruce Molock" userId="313ec1583d81d567" providerId="LiveId" clId="{75CF9EA0-9C46-4823-8935-8984DE176EF1}" dt="2023-11-26T05:15:00.268" v="1584" actId="2890"/>
        <pc:sldMkLst>
          <pc:docMk/>
          <pc:sldMk cId="3910880210" sldId="280"/>
        </pc:sldMkLst>
      </pc:sldChg>
      <pc:sldChg chg="modSp add mod ord">
        <pc:chgData name="Bruce Molock" userId="313ec1583d81d567" providerId="LiveId" clId="{75CF9EA0-9C46-4823-8935-8984DE176EF1}" dt="2023-11-26T05:28:08.727" v="1738"/>
        <pc:sldMkLst>
          <pc:docMk/>
          <pc:sldMk cId="4109459372" sldId="281"/>
        </pc:sldMkLst>
        <pc:spChg chg="mod">
          <ac:chgData name="Bruce Molock" userId="313ec1583d81d567" providerId="LiveId" clId="{75CF9EA0-9C46-4823-8935-8984DE176EF1}" dt="2023-11-26T05:28:08.727" v="1738"/>
          <ac:spMkLst>
            <pc:docMk/>
            <pc:sldMk cId="4109459372" sldId="281"/>
            <ac:spMk id="2" creationId="{E916F871-21E5-25FA-4AA3-CB2799E4AA93}"/>
          </ac:spMkLst>
        </pc:spChg>
        <pc:spChg chg="mod">
          <ac:chgData name="Bruce Molock" userId="313ec1583d81d567" providerId="LiveId" clId="{75CF9EA0-9C46-4823-8935-8984DE176EF1}" dt="2023-11-26T05:27:27.903" v="1735" actId="20577"/>
          <ac:spMkLst>
            <pc:docMk/>
            <pc:sldMk cId="4109459372" sldId="281"/>
            <ac:spMk id="3" creationId="{C134B0B1-42BD-1876-AB30-2AA17B23612C}"/>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F79ABBB-D3D3-D491-8CEB-AC8E09C9B190}"/>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984DB5C2-E035-D5BF-399F-8AABD764FB83}"/>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a:latin typeface="Arial" panose="020B0604020202020204" pitchFamily="34" charset="0"/>
                <a:cs typeface="Arial" panose="020B0604020202020204" pitchFamily="34" charset="0"/>
              </a:rPr>
              <a:t>12/17/2023 pm</a:t>
            </a:r>
          </a:p>
        </p:txBody>
      </p:sp>
      <p:sp>
        <p:nvSpPr>
          <p:cNvPr id="4" name="Footer Placeholder 3">
            <a:extLst>
              <a:ext uri="{FF2B5EF4-FFF2-40B4-BE49-F238E27FC236}">
                <a16:creationId xmlns:a16="http://schemas.microsoft.com/office/drawing/2014/main" id="{FE05923A-2655-2169-C66E-81B4FD6E3C45}"/>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Bruce Molock</a:t>
            </a:r>
          </a:p>
        </p:txBody>
      </p:sp>
      <p:sp>
        <p:nvSpPr>
          <p:cNvPr id="5" name="Slide Number Placeholder 4">
            <a:extLst>
              <a:ext uri="{FF2B5EF4-FFF2-40B4-BE49-F238E27FC236}">
                <a16:creationId xmlns:a16="http://schemas.microsoft.com/office/drawing/2014/main" id="{6BBC8222-B1CB-47CA-050F-702A14282BC1}"/>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68DF4901-DE54-486B-AEA3-E3FF841AFC61}"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27181420"/>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12/17/2023 pm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Bruce Molock</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E83EE163-B29E-48FE-BC75-DA7218BF3DE2}" type="slidenum">
              <a:rPr lang="en-US" smtClean="0"/>
              <a:t>‹#›</a:t>
            </a:fld>
            <a:endParaRPr lang="en-US"/>
          </a:p>
        </p:txBody>
      </p:sp>
    </p:spTree>
    <p:extLst>
      <p:ext uri="{BB962C8B-B14F-4D97-AF65-F5344CB8AC3E}">
        <p14:creationId xmlns:p14="http://schemas.microsoft.com/office/powerpoint/2010/main" val="277881425"/>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83EE163-B29E-48FE-BC75-DA7218BF3DE2}" type="slidenum">
              <a:rPr lang="en-US" smtClean="0"/>
              <a:t>8</a:t>
            </a:fld>
            <a:endParaRPr lang="en-US"/>
          </a:p>
        </p:txBody>
      </p:sp>
      <p:sp>
        <p:nvSpPr>
          <p:cNvPr id="5" name="Date Placeholder 4">
            <a:extLst>
              <a:ext uri="{FF2B5EF4-FFF2-40B4-BE49-F238E27FC236}">
                <a16:creationId xmlns:a16="http://schemas.microsoft.com/office/drawing/2014/main" id="{38D0966E-1972-1C2A-2A6B-76C933113A4A}"/>
              </a:ext>
            </a:extLst>
          </p:cNvPr>
          <p:cNvSpPr>
            <a:spLocks noGrp="1"/>
          </p:cNvSpPr>
          <p:nvPr>
            <p:ph type="dt" idx="1"/>
          </p:nvPr>
        </p:nvSpPr>
        <p:spPr/>
        <p:txBody>
          <a:bodyPr/>
          <a:lstStyle/>
          <a:p>
            <a:r>
              <a:rPr lang="en-US"/>
              <a:t>12/17/2023 pm</a:t>
            </a:r>
          </a:p>
        </p:txBody>
      </p:sp>
      <p:sp>
        <p:nvSpPr>
          <p:cNvPr id="6" name="Footer Placeholder 5">
            <a:extLst>
              <a:ext uri="{FF2B5EF4-FFF2-40B4-BE49-F238E27FC236}">
                <a16:creationId xmlns:a16="http://schemas.microsoft.com/office/drawing/2014/main" id="{C436C333-1286-1F65-C64B-0CE22B8CF7F3}"/>
              </a:ext>
            </a:extLst>
          </p:cNvPr>
          <p:cNvSpPr>
            <a:spLocks noGrp="1"/>
          </p:cNvSpPr>
          <p:nvPr>
            <p:ph type="ftr" sz="quarter" idx="4"/>
          </p:nvPr>
        </p:nvSpPr>
        <p:spPr/>
        <p:txBody>
          <a:bodyPr/>
          <a:lstStyle/>
          <a:p>
            <a:r>
              <a:rPr lang="en-US"/>
              <a:t>Bruce Molock</a:t>
            </a:r>
          </a:p>
        </p:txBody>
      </p:sp>
    </p:spTree>
    <p:extLst>
      <p:ext uri="{BB962C8B-B14F-4D97-AF65-F5344CB8AC3E}">
        <p14:creationId xmlns:p14="http://schemas.microsoft.com/office/powerpoint/2010/main" val="19985839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DA81D5A-43E5-49EB-80A7-89564C11849A}" type="datetimeFigureOut">
              <a:rPr lang="en-US" smtClean="0"/>
              <a:t>12/16/2023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B7BD98-C1E7-4575-BF97-9A148654BF5D}" type="slidenum">
              <a:rPr lang="en-US" smtClean="0"/>
              <a:t>‹#›</a:t>
            </a:fld>
            <a:endParaRPr lang="en-US"/>
          </a:p>
        </p:txBody>
      </p:sp>
    </p:spTree>
    <p:extLst>
      <p:ext uri="{BB962C8B-B14F-4D97-AF65-F5344CB8AC3E}">
        <p14:creationId xmlns:p14="http://schemas.microsoft.com/office/powerpoint/2010/main" val="5099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A81D5A-43E5-49EB-80A7-89564C11849A}" type="datetimeFigureOut">
              <a:rPr lang="en-US" smtClean="0"/>
              <a:t>12/16/2023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B7BD98-C1E7-4575-BF97-9A148654BF5D}" type="slidenum">
              <a:rPr lang="en-US" smtClean="0"/>
              <a:t>‹#›</a:t>
            </a:fld>
            <a:endParaRPr lang="en-US"/>
          </a:p>
        </p:txBody>
      </p:sp>
    </p:spTree>
    <p:extLst>
      <p:ext uri="{BB962C8B-B14F-4D97-AF65-F5344CB8AC3E}">
        <p14:creationId xmlns:p14="http://schemas.microsoft.com/office/powerpoint/2010/main" val="1353177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A81D5A-43E5-49EB-80A7-89564C11849A}" type="datetimeFigureOut">
              <a:rPr lang="en-US" smtClean="0"/>
              <a:t>12/16/2023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B7BD98-C1E7-4575-BF97-9A148654BF5D}" type="slidenum">
              <a:rPr lang="en-US" smtClean="0"/>
              <a:t>‹#›</a:t>
            </a:fld>
            <a:endParaRPr lang="en-US"/>
          </a:p>
        </p:txBody>
      </p:sp>
    </p:spTree>
    <p:extLst>
      <p:ext uri="{BB962C8B-B14F-4D97-AF65-F5344CB8AC3E}">
        <p14:creationId xmlns:p14="http://schemas.microsoft.com/office/powerpoint/2010/main" val="4157977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A81D5A-43E5-49EB-80A7-89564C11849A}" type="datetimeFigureOut">
              <a:rPr lang="en-US" smtClean="0"/>
              <a:t>12/16/2023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B7BD98-C1E7-4575-BF97-9A148654BF5D}" type="slidenum">
              <a:rPr lang="en-US" smtClean="0"/>
              <a:t>‹#›</a:t>
            </a:fld>
            <a:endParaRPr lang="en-US"/>
          </a:p>
        </p:txBody>
      </p:sp>
    </p:spTree>
    <p:extLst>
      <p:ext uri="{BB962C8B-B14F-4D97-AF65-F5344CB8AC3E}">
        <p14:creationId xmlns:p14="http://schemas.microsoft.com/office/powerpoint/2010/main" val="33635191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DA81D5A-43E5-49EB-80A7-89564C11849A}" type="datetimeFigureOut">
              <a:rPr lang="en-US" smtClean="0"/>
              <a:t>12/16/2023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B7BD98-C1E7-4575-BF97-9A148654BF5D}" type="slidenum">
              <a:rPr lang="en-US" smtClean="0"/>
              <a:t>‹#›</a:t>
            </a:fld>
            <a:endParaRPr lang="en-US"/>
          </a:p>
        </p:txBody>
      </p:sp>
    </p:spTree>
    <p:extLst>
      <p:ext uri="{BB962C8B-B14F-4D97-AF65-F5344CB8AC3E}">
        <p14:creationId xmlns:p14="http://schemas.microsoft.com/office/powerpoint/2010/main" val="10994344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DA81D5A-43E5-49EB-80A7-89564C11849A}" type="datetimeFigureOut">
              <a:rPr lang="en-US" smtClean="0"/>
              <a:t>12/16/2023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B7BD98-C1E7-4575-BF97-9A148654BF5D}" type="slidenum">
              <a:rPr lang="en-US" smtClean="0"/>
              <a:t>‹#›</a:t>
            </a:fld>
            <a:endParaRPr lang="en-US"/>
          </a:p>
        </p:txBody>
      </p:sp>
    </p:spTree>
    <p:extLst>
      <p:ext uri="{BB962C8B-B14F-4D97-AF65-F5344CB8AC3E}">
        <p14:creationId xmlns:p14="http://schemas.microsoft.com/office/powerpoint/2010/main" val="1494049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DA81D5A-43E5-49EB-80A7-89564C11849A}" type="datetimeFigureOut">
              <a:rPr lang="en-US" smtClean="0"/>
              <a:t>12/16/2023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B7BD98-C1E7-4575-BF97-9A148654BF5D}" type="slidenum">
              <a:rPr lang="en-US" smtClean="0"/>
              <a:t>‹#›</a:t>
            </a:fld>
            <a:endParaRPr lang="en-US"/>
          </a:p>
        </p:txBody>
      </p:sp>
    </p:spTree>
    <p:extLst>
      <p:ext uri="{BB962C8B-B14F-4D97-AF65-F5344CB8AC3E}">
        <p14:creationId xmlns:p14="http://schemas.microsoft.com/office/powerpoint/2010/main" val="666183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DA81D5A-43E5-49EB-80A7-89564C11849A}" type="datetimeFigureOut">
              <a:rPr lang="en-US" smtClean="0"/>
              <a:t>12/16/2023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B7BD98-C1E7-4575-BF97-9A148654BF5D}" type="slidenum">
              <a:rPr lang="en-US" smtClean="0"/>
              <a:t>‹#›</a:t>
            </a:fld>
            <a:endParaRPr lang="en-US"/>
          </a:p>
        </p:txBody>
      </p:sp>
    </p:spTree>
    <p:extLst>
      <p:ext uri="{BB962C8B-B14F-4D97-AF65-F5344CB8AC3E}">
        <p14:creationId xmlns:p14="http://schemas.microsoft.com/office/powerpoint/2010/main" val="26259663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A81D5A-43E5-49EB-80A7-89564C11849A}" type="datetimeFigureOut">
              <a:rPr lang="en-US" smtClean="0"/>
              <a:t>12/16/2023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B7BD98-C1E7-4575-BF97-9A148654BF5D}" type="slidenum">
              <a:rPr lang="en-US" smtClean="0"/>
              <a:t>‹#›</a:t>
            </a:fld>
            <a:endParaRPr lang="en-US"/>
          </a:p>
        </p:txBody>
      </p:sp>
    </p:spTree>
    <p:extLst>
      <p:ext uri="{BB962C8B-B14F-4D97-AF65-F5344CB8AC3E}">
        <p14:creationId xmlns:p14="http://schemas.microsoft.com/office/powerpoint/2010/main" val="1559543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DA81D5A-43E5-49EB-80A7-89564C11849A}" type="datetimeFigureOut">
              <a:rPr lang="en-US" smtClean="0"/>
              <a:t>12/16/2023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B7BD98-C1E7-4575-BF97-9A148654BF5D}" type="slidenum">
              <a:rPr lang="en-US" smtClean="0"/>
              <a:t>‹#›</a:t>
            </a:fld>
            <a:endParaRPr lang="en-US"/>
          </a:p>
        </p:txBody>
      </p:sp>
    </p:spTree>
    <p:extLst>
      <p:ext uri="{BB962C8B-B14F-4D97-AF65-F5344CB8AC3E}">
        <p14:creationId xmlns:p14="http://schemas.microsoft.com/office/powerpoint/2010/main" val="1716203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DA81D5A-43E5-49EB-80A7-89564C11849A}" type="datetimeFigureOut">
              <a:rPr lang="en-US" smtClean="0"/>
              <a:t>12/16/2023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B7BD98-C1E7-4575-BF97-9A148654BF5D}" type="slidenum">
              <a:rPr lang="en-US" smtClean="0"/>
              <a:t>‹#›</a:t>
            </a:fld>
            <a:endParaRPr lang="en-US"/>
          </a:p>
        </p:txBody>
      </p:sp>
    </p:spTree>
    <p:extLst>
      <p:ext uri="{BB962C8B-B14F-4D97-AF65-F5344CB8AC3E}">
        <p14:creationId xmlns:p14="http://schemas.microsoft.com/office/powerpoint/2010/main" val="655535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A81D5A-43E5-49EB-80A7-89564C11849A}" type="datetimeFigureOut">
              <a:rPr lang="en-US" smtClean="0"/>
              <a:t>12/16/2023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B7BD98-C1E7-4575-BF97-9A148654BF5D}" type="slidenum">
              <a:rPr lang="en-US" smtClean="0"/>
              <a:t>‹#›</a:t>
            </a:fld>
            <a:endParaRPr lang="en-US"/>
          </a:p>
        </p:txBody>
      </p:sp>
    </p:spTree>
    <p:extLst>
      <p:ext uri="{BB962C8B-B14F-4D97-AF65-F5344CB8AC3E}">
        <p14:creationId xmlns:p14="http://schemas.microsoft.com/office/powerpoint/2010/main" val="9981781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4522B21E-B2B9-4C72-9A71-C87EFD1374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EB7D2A2-F448-44D4-938C-DC84CBCB3B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9144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871AEA07-1E14-44B4-8E55-64EF049CD6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7348" y="551962"/>
            <a:ext cx="8249304"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67509E3-1A64-2C47-583E-6437A0FACDEE}"/>
              </a:ext>
            </a:extLst>
          </p:cNvPr>
          <p:cNvSpPr>
            <a:spLocks noGrp="1"/>
          </p:cNvSpPr>
          <p:nvPr>
            <p:ph type="ctrTitle"/>
          </p:nvPr>
        </p:nvSpPr>
        <p:spPr>
          <a:xfrm>
            <a:off x="937549" y="2011921"/>
            <a:ext cx="7326775" cy="1837426"/>
          </a:xfrm>
        </p:spPr>
        <p:txBody>
          <a:bodyPr anchor="ctr">
            <a:spAutoFit/>
          </a:bodyPr>
          <a:lstStyle/>
          <a:p>
            <a:r>
              <a:rPr lang="en-US" sz="6300" kern="100" dirty="0">
                <a:latin typeface="Calibri" panose="020F0502020204030204" pitchFamily="34" charset="0"/>
                <a:ea typeface="Calibri" panose="020F0502020204030204" pitchFamily="34" charset="0"/>
                <a:cs typeface="Times New Roman" panose="02020603050405020304" pitchFamily="18" charset="0"/>
              </a:rPr>
              <a:t>ARE THEY FEW THAT ARE SAVED?</a:t>
            </a:r>
            <a:endParaRPr lang="en-US" sz="6300" dirty="0"/>
          </a:p>
        </p:txBody>
      </p:sp>
      <p:sp>
        <p:nvSpPr>
          <p:cNvPr id="3" name="Subtitle 2">
            <a:extLst>
              <a:ext uri="{FF2B5EF4-FFF2-40B4-BE49-F238E27FC236}">
                <a16:creationId xmlns:a16="http://schemas.microsoft.com/office/drawing/2014/main" id="{C06D64BB-3E43-2C6A-9EAD-34174BC81965}"/>
              </a:ext>
            </a:extLst>
          </p:cNvPr>
          <p:cNvSpPr>
            <a:spLocks noGrp="1"/>
          </p:cNvSpPr>
          <p:nvPr>
            <p:ph type="subTitle" idx="1"/>
          </p:nvPr>
        </p:nvSpPr>
        <p:spPr>
          <a:xfrm>
            <a:off x="1143000" y="5406042"/>
            <a:ext cx="6858000" cy="867930"/>
          </a:xfrm>
        </p:spPr>
        <p:txBody>
          <a:bodyPr anchor="ctr">
            <a:spAutoFit/>
          </a:bodyPr>
          <a:lstStyle/>
          <a:p>
            <a:r>
              <a:rPr lang="en-US" sz="2800" b="1" kern="100" dirty="0">
                <a:effectLst/>
                <a:latin typeface="Calibri" panose="020F0502020204030204" pitchFamily="34" charset="0"/>
                <a:ea typeface="Calibri" panose="020F0502020204030204" pitchFamily="34" charset="0"/>
                <a:cs typeface="Times New Roman" panose="02020603050405020304" pitchFamily="18" charset="0"/>
              </a:rPr>
              <a:t>Acts 16:30, “… and brought them out and said, Sirs, what must I do to be saved?”</a:t>
            </a:r>
          </a:p>
        </p:txBody>
      </p:sp>
      <p:cxnSp>
        <p:nvCxnSpPr>
          <p:cNvPr id="19" name="Straight Connector 18">
            <a:extLst>
              <a:ext uri="{FF2B5EF4-FFF2-40B4-BE49-F238E27FC236}">
                <a16:creationId xmlns:a16="http://schemas.microsoft.com/office/drawing/2014/main" id="{F7C8EA93-3210-4C62-99E9-153C275E3A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447348" y="6354708"/>
            <a:ext cx="8250174"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05132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6F871-21E5-25FA-4AA3-CB2799E4AA93}"/>
              </a:ext>
            </a:extLst>
          </p:cNvPr>
          <p:cNvSpPr>
            <a:spLocks noGrp="1"/>
          </p:cNvSpPr>
          <p:nvPr>
            <p:ph type="title"/>
          </p:nvPr>
        </p:nvSpPr>
        <p:spPr>
          <a:xfrm>
            <a:off x="628650" y="365127"/>
            <a:ext cx="7886700" cy="1058560"/>
          </a:xfrm>
        </p:spPr>
        <p:txBody>
          <a:bodyPr>
            <a:noAutofit/>
          </a:bodyPr>
          <a:lstStyle/>
          <a:p>
            <a:pPr algn="ctr"/>
            <a:r>
              <a:rPr lang="en-US" b="1" dirty="0"/>
              <a:t>Wise and Foolish Known By Their Fruit</a:t>
            </a:r>
          </a:p>
        </p:txBody>
      </p:sp>
      <p:sp>
        <p:nvSpPr>
          <p:cNvPr id="3" name="Content Placeholder 2">
            <a:extLst>
              <a:ext uri="{FF2B5EF4-FFF2-40B4-BE49-F238E27FC236}">
                <a16:creationId xmlns:a16="http://schemas.microsoft.com/office/drawing/2014/main" id="{C134B0B1-42BD-1876-AB30-2AA17B23612C}"/>
              </a:ext>
            </a:extLst>
          </p:cNvPr>
          <p:cNvSpPr>
            <a:spLocks noGrp="1"/>
          </p:cNvSpPr>
          <p:nvPr>
            <p:ph idx="1"/>
          </p:nvPr>
        </p:nvSpPr>
        <p:spPr>
          <a:xfrm>
            <a:off x="173620" y="1527858"/>
            <a:ext cx="8750461" cy="4618299"/>
          </a:xfrm>
        </p:spPr>
        <p:txBody>
          <a:bodyPr>
            <a:noAutofit/>
          </a:bodyPr>
          <a:lstStyle/>
          <a:p>
            <a:pPr marL="0">
              <a:lnSpc>
                <a:spcPct val="107000"/>
              </a:lnSpc>
              <a:spcBef>
                <a:spcPts val="0"/>
              </a:spcBef>
              <a:spcAft>
                <a:spcPts val="600"/>
              </a:spcAft>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Luke 6:44-47 :44 For each tree is known by its own fruit. For of thorns men do not gather figs, nor of a bramble bush gather they grapes.</a:t>
            </a:r>
          </a:p>
          <a:p>
            <a:pPr marL="0" indent="0">
              <a:lnSpc>
                <a:spcPct val="107000"/>
              </a:lnSpc>
              <a:spcBef>
                <a:spcPts val="0"/>
              </a:spcBef>
              <a:spcAft>
                <a:spcPts val="600"/>
              </a:spcAft>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45 The good man out of the good treasure of his heart bringeth forth that which is good; and the evil (man) out of the evil (treasure) bringeth forth that which is evil: for out of the abundance of the heart his mouth speaketh.</a:t>
            </a:r>
          </a:p>
          <a:p>
            <a:pPr marL="0" indent="0">
              <a:lnSpc>
                <a:spcPct val="107000"/>
              </a:lnSpc>
              <a:spcBef>
                <a:spcPts val="0"/>
              </a:spcBef>
              <a:spcAft>
                <a:spcPts val="600"/>
              </a:spcAft>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46 And why call ye me, </a:t>
            </a:r>
            <a:r>
              <a:rPr lang="en-US" sz="2400" b="1"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Lord, Lord,</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 and do not the things which I say?</a:t>
            </a:r>
          </a:p>
          <a:p>
            <a:pPr marL="0" indent="0">
              <a:lnSpc>
                <a:spcPct val="107000"/>
              </a:lnSpc>
              <a:spcBef>
                <a:spcPts val="0"/>
              </a:spcBef>
              <a:spcAft>
                <a:spcPts val="600"/>
              </a:spcAft>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47 Every one that cometh unto me, and heareth my words, and doeth them, I will show you to whom he is like</a:t>
            </a:r>
          </a:p>
        </p:txBody>
      </p:sp>
    </p:spTree>
    <p:extLst>
      <p:ext uri="{BB962C8B-B14F-4D97-AF65-F5344CB8AC3E}">
        <p14:creationId xmlns:p14="http://schemas.microsoft.com/office/powerpoint/2010/main" val="18704833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6F871-21E5-25FA-4AA3-CB2799E4AA93}"/>
              </a:ext>
            </a:extLst>
          </p:cNvPr>
          <p:cNvSpPr>
            <a:spLocks noGrp="1"/>
          </p:cNvSpPr>
          <p:nvPr>
            <p:ph type="title"/>
          </p:nvPr>
        </p:nvSpPr>
        <p:spPr>
          <a:xfrm>
            <a:off x="628650" y="219457"/>
            <a:ext cx="7886700" cy="1146048"/>
          </a:xfrm>
        </p:spPr>
        <p:txBody>
          <a:bodyPr>
            <a:normAutofit fontScale="90000"/>
          </a:bodyPr>
          <a:lstStyle/>
          <a:p>
            <a:pPr algn="ctr"/>
            <a:r>
              <a:rPr lang="en-US" b="1" dirty="0"/>
              <a:t>The Way To God Is Through The Narrow Door</a:t>
            </a:r>
          </a:p>
        </p:txBody>
      </p:sp>
      <p:sp>
        <p:nvSpPr>
          <p:cNvPr id="3" name="Content Placeholder 2">
            <a:extLst>
              <a:ext uri="{FF2B5EF4-FFF2-40B4-BE49-F238E27FC236}">
                <a16:creationId xmlns:a16="http://schemas.microsoft.com/office/drawing/2014/main" id="{C134B0B1-42BD-1876-AB30-2AA17B23612C}"/>
              </a:ext>
            </a:extLst>
          </p:cNvPr>
          <p:cNvSpPr>
            <a:spLocks noGrp="1"/>
          </p:cNvSpPr>
          <p:nvPr>
            <p:ph idx="1"/>
          </p:nvPr>
        </p:nvSpPr>
        <p:spPr>
          <a:xfrm>
            <a:off x="95492" y="1280160"/>
            <a:ext cx="8915400" cy="4446747"/>
          </a:xfrm>
        </p:spPr>
        <p:txBody>
          <a:bodyPr>
            <a:noAutofit/>
          </a:bodyPr>
          <a:lstStyle/>
          <a:p>
            <a:pPr marL="0">
              <a:lnSpc>
                <a:spcPct val="107000"/>
              </a:lnSpc>
              <a:spcBef>
                <a:spcPts val="0"/>
              </a:spcBef>
              <a:spcAft>
                <a:spcPts val="600"/>
              </a:spcAft>
            </a:pPr>
            <a:r>
              <a:rPr lang="en-US" b="1" kern="100" dirty="0">
                <a:latin typeface="Calibri" panose="020F0502020204030204" pitchFamily="34" charset="0"/>
                <a:ea typeface="Calibri" panose="020F0502020204030204" pitchFamily="34" charset="0"/>
                <a:cs typeface="Times New Roman" panose="02020603050405020304" pitchFamily="18" charset="0"/>
              </a:rPr>
              <a:t>Luke 13:23-25 :23 And one said unto him, </a:t>
            </a:r>
            <a:r>
              <a:rPr lang="en-US" b="1" kern="100" dirty="0">
                <a:highlight>
                  <a:srgbClr val="FFFF00"/>
                </a:highlight>
                <a:latin typeface="Calibri" panose="020F0502020204030204" pitchFamily="34" charset="0"/>
                <a:ea typeface="Calibri" panose="020F0502020204030204" pitchFamily="34" charset="0"/>
                <a:cs typeface="Times New Roman" panose="02020603050405020304" pitchFamily="18" charset="0"/>
              </a:rPr>
              <a:t>Lord</a:t>
            </a:r>
            <a:r>
              <a:rPr lang="en-US" b="1" kern="100" dirty="0">
                <a:latin typeface="Calibri" panose="020F0502020204030204" pitchFamily="34" charset="0"/>
                <a:ea typeface="Calibri" panose="020F0502020204030204" pitchFamily="34" charset="0"/>
                <a:cs typeface="Times New Roman" panose="02020603050405020304" pitchFamily="18" charset="0"/>
              </a:rPr>
              <a:t>, </a:t>
            </a:r>
            <a:r>
              <a:rPr lang="en-US" b="1" kern="100" dirty="0">
                <a:highlight>
                  <a:srgbClr val="FFFF00"/>
                </a:highlight>
                <a:latin typeface="Calibri" panose="020F0502020204030204" pitchFamily="34" charset="0"/>
                <a:ea typeface="Calibri" panose="020F0502020204030204" pitchFamily="34" charset="0"/>
                <a:cs typeface="Times New Roman" panose="02020603050405020304" pitchFamily="18" charset="0"/>
              </a:rPr>
              <a:t>are they few that are saved?</a:t>
            </a:r>
            <a:r>
              <a:rPr lang="en-US" b="1" kern="100" dirty="0">
                <a:latin typeface="Calibri" panose="020F0502020204030204" pitchFamily="34" charset="0"/>
                <a:ea typeface="Calibri" panose="020F0502020204030204" pitchFamily="34" charset="0"/>
                <a:cs typeface="Times New Roman" panose="02020603050405020304" pitchFamily="18" charset="0"/>
              </a:rPr>
              <a:t> And he said unto them,</a:t>
            </a:r>
          </a:p>
          <a:p>
            <a:pPr marL="0" indent="0">
              <a:lnSpc>
                <a:spcPct val="107000"/>
              </a:lnSpc>
              <a:spcBef>
                <a:spcPts val="0"/>
              </a:spcBef>
              <a:spcAft>
                <a:spcPts val="600"/>
              </a:spcAft>
              <a:buNone/>
            </a:pPr>
            <a:r>
              <a:rPr lang="en-US" b="1" kern="100" dirty="0">
                <a:latin typeface="Calibri" panose="020F0502020204030204" pitchFamily="34" charset="0"/>
                <a:ea typeface="Calibri" panose="020F0502020204030204" pitchFamily="34" charset="0"/>
                <a:cs typeface="Times New Roman" panose="02020603050405020304" pitchFamily="18" charset="0"/>
              </a:rPr>
              <a:t>24 Strive to enter in by the narrow door: for many, I say unto you, shall seek to enter in, and shall not be able.</a:t>
            </a:r>
          </a:p>
          <a:p>
            <a:pPr marL="0" indent="0">
              <a:lnSpc>
                <a:spcPct val="107000"/>
              </a:lnSpc>
              <a:spcBef>
                <a:spcPts val="0"/>
              </a:spcBef>
              <a:spcAft>
                <a:spcPts val="600"/>
              </a:spcAft>
              <a:buNone/>
            </a:pPr>
            <a:r>
              <a:rPr lang="en-US" b="1" kern="100" dirty="0">
                <a:latin typeface="Calibri" panose="020F0502020204030204" pitchFamily="34" charset="0"/>
                <a:ea typeface="Calibri" panose="020F0502020204030204" pitchFamily="34" charset="0"/>
                <a:cs typeface="Times New Roman" panose="02020603050405020304" pitchFamily="18" charset="0"/>
              </a:rPr>
              <a:t>25 When once the master of the house is risen up, and hath shut to the door, and ye begin to stand without, and to knock at the door, saying, </a:t>
            </a:r>
            <a:r>
              <a:rPr lang="en-US" b="1" kern="100" dirty="0">
                <a:highlight>
                  <a:srgbClr val="FFFF00"/>
                </a:highlight>
                <a:latin typeface="Calibri" panose="020F0502020204030204" pitchFamily="34" charset="0"/>
                <a:ea typeface="Calibri" panose="020F0502020204030204" pitchFamily="34" charset="0"/>
                <a:cs typeface="Times New Roman" panose="02020603050405020304" pitchFamily="18" charset="0"/>
              </a:rPr>
              <a:t>Lord</a:t>
            </a:r>
            <a:r>
              <a:rPr lang="en-US" b="1" kern="100" dirty="0">
                <a:latin typeface="Calibri" panose="020F0502020204030204" pitchFamily="34" charset="0"/>
                <a:ea typeface="Calibri" panose="020F0502020204030204" pitchFamily="34" charset="0"/>
                <a:cs typeface="Times New Roman" panose="02020603050405020304" pitchFamily="18" charset="0"/>
              </a:rPr>
              <a:t>, open to us; and he shall answer and say to you, I know you not whence ye are</a:t>
            </a:r>
          </a:p>
        </p:txBody>
      </p:sp>
    </p:spTree>
    <p:extLst>
      <p:ext uri="{BB962C8B-B14F-4D97-AF65-F5344CB8AC3E}">
        <p14:creationId xmlns:p14="http://schemas.microsoft.com/office/powerpoint/2010/main" val="37902403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6F871-21E5-25FA-4AA3-CB2799E4AA93}"/>
              </a:ext>
            </a:extLst>
          </p:cNvPr>
          <p:cNvSpPr>
            <a:spLocks noGrp="1"/>
          </p:cNvSpPr>
          <p:nvPr>
            <p:ph type="title"/>
          </p:nvPr>
        </p:nvSpPr>
        <p:spPr>
          <a:xfrm>
            <a:off x="628650" y="944061"/>
            <a:ext cx="7886700" cy="598990"/>
          </a:xfrm>
        </p:spPr>
        <p:txBody>
          <a:bodyPr>
            <a:normAutofit fontScale="90000"/>
          </a:bodyPr>
          <a:lstStyle/>
          <a:p>
            <a:pPr algn="ctr"/>
            <a:r>
              <a:rPr lang="en-US" b="1" dirty="0"/>
              <a:t>All Ye Workers Of Sin</a:t>
            </a:r>
          </a:p>
        </p:txBody>
      </p:sp>
      <p:sp>
        <p:nvSpPr>
          <p:cNvPr id="3" name="Content Placeholder 2">
            <a:extLst>
              <a:ext uri="{FF2B5EF4-FFF2-40B4-BE49-F238E27FC236}">
                <a16:creationId xmlns:a16="http://schemas.microsoft.com/office/drawing/2014/main" id="{C134B0B1-42BD-1876-AB30-2AA17B23612C}"/>
              </a:ext>
            </a:extLst>
          </p:cNvPr>
          <p:cNvSpPr>
            <a:spLocks noGrp="1"/>
          </p:cNvSpPr>
          <p:nvPr>
            <p:ph idx="1"/>
          </p:nvPr>
        </p:nvSpPr>
        <p:spPr>
          <a:xfrm>
            <a:off x="95492" y="1543051"/>
            <a:ext cx="8915400" cy="4183856"/>
          </a:xfrm>
        </p:spPr>
        <p:txBody>
          <a:bodyPr>
            <a:noAutofit/>
          </a:bodyPr>
          <a:lstStyle/>
          <a:p>
            <a:pPr marL="0">
              <a:lnSpc>
                <a:spcPct val="107000"/>
              </a:lnSpc>
              <a:spcBef>
                <a:spcPts val="0"/>
              </a:spcBef>
              <a:spcAft>
                <a:spcPts val="600"/>
              </a:spcAft>
            </a:pPr>
            <a:r>
              <a:rPr lang="en-US" b="1" kern="100" dirty="0">
                <a:latin typeface="Calibri" panose="020F0502020204030204" pitchFamily="34" charset="0"/>
                <a:ea typeface="Calibri" panose="020F0502020204030204" pitchFamily="34" charset="0"/>
                <a:cs typeface="Times New Roman" panose="02020603050405020304" pitchFamily="18" charset="0"/>
              </a:rPr>
              <a:t>Luke 13:26-28 :26 then shall ye begin to say, We did eat and drink in thy presence, and thou didst teach in our streets;</a:t>
            </a:r>
          </a:p>
          <a:p>
            <a:pPr marL="0" indent="0">
              <a:lnSpc>
                <a:spcPct val="107000"/>
              </a:lnSpc>
              <a:spcBef>
                <a:spcPts val="0"/>
              </a:spcBef>
              <a:spcAft>
                <a:spcPts val="600"/>
              </a:spcAft>
              <a:buNone/>
            </a:pPr>
            <a:r>
              <a:rPr lang="en-US" b="1" kern="100" dirty="0">
                <a:latin typeface="Calibri" panose="020F0502020204030204" pitchFamily="34" charset="0"/>
                <a:ea typeface="Calibri" panose="020F0502020204030204" pitchFamily="34" charset="0"/>
                <a:cs typeface="Times New Roman" panose="02020603050405020304" pitchFamily="18" charset="0"/>
              </a:rPr>
              <a:t>27 and he shall say, I tell you, I know not whence ye are; depart from me, all ye workers of iniquity.</a:t>
            </a:r>
          </a:p>
          <a:p>
            <a:pPr marL="0" indent="0">
              <a:lnSpc>
                <a:spcPct val="107000"/>
              </a:lnSpc>
              <a:spcBef>
                <a:spcPts val="0"/>
              </a:spcBef>
              <a:spcAft>
                <a:spcPts val="600"/>
              </a:spcAft>
              <a:buNone/>
            </a:pPr>
            <a:r>
              <a:rPr lang="en-US" b="1" kern="100" dirty="0">
                <a:latin typeface="Calibri" panose="020F0502020204030204" pitchFamily="34" charset="0"/>
                <a:ea typeface="Calibri" panose="020F0502020204030204" pitchFamily="34" charset="0"/>
                <a:cs typeface="Times New Roman" panose="02020603050405020304" pitchFamily="18" charset="0"/>
              </a:rPr>
              <a:t>28 There shall be the weeping and the gnashing of teeth, when ye shall see Abraham, and Isaac, and Jacob, and all the prophets, in the kingdom of God, and yourselves cast forth without.</a:t>
            </a:r>
          </a:p>
        </p:txBody>
      </p:sp>
    </p:spTree>
    <p:extLst>
      <p:ext uri="{BB962C8B-B14F-4D97-AF65-F5344CB8AC3E}">
        <p14:creationId xmlns:p14="http://schemas.microsoft.com/office/powerpoint/2010/main" val="30684687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6F871-21E5-25FA-4AA3-CB2799E4AA93}"/>
              </a:ext>
            </a:extLst>
          </p:cNvPr>
          <p:cNvSpPr>
            <a:spLocks noGrp="1"/>
          </p:cNvSpPr>
          <p:nvPr>
            <p:ph type="title"/>
          </p:nvPr>
        </p:nvSpPr>
        <p:spPr>
          <a:xfrm>
            <a:off x="628650" y="196770"/>
            <a:ext cx="7886700" cy="798653"/>
          </a:xfrm>
        </p:spPr>
        <p:txBody>
          <a:bodyPr>
            <a:normAutofit/>
          </a:bodyPr>
          <a:lstStyle/>
          <a:p>
            <a:pPr algn="ctr"/>
            <a:r>
              <a:rPr lang="en-US" b="1" dirty="0"/>
              <a:t>WATCH</a:t>
            </a:r>
          </a:p>
        </p:txBody>
      </p:sp>
      <p:sp>
        <p:nvSpPr>
          <p:cNvPr id="3" name="Content Placeholder 2">
            <a:extLst>
              <a:ext uri="{FF2B5EF4-FFF2-40B4-BE49-F238E27FC236}">
                <a16:creationId xmlns:a16="http://schemas.microsoft.com/office/drawing/2014/main" id="{C134B0B1-42BD-1876-AB30-2AA17B23612C}"/>
              </a:ext>
            </a:extLst>
          </p:cNvPr>
          <p:cNvSpPr>
            <a:spLocks noGrp="1"/>
          </p:cNvSpPr>
          <p:nvPr>
            <p:ph idx="1"/>
          </p:nvPr>
        </p:nvSpPr>
        <p:spPr>
          <a:xfrm>
            <a:off x="95492" y="1122744"/>
            <a:ext cx="8915400" cy="5150733"/>
          </a:xfrm>
        </p:spPr>
        <p:txBody>
          <a:bodyPr>
            <a:noAutofit/>
          </a:bodyPr>
          <a:lstStyle/>
          <a:p>
            <a:pPr marL="0" marR="0">
              <a:lnSpc>
                <a:spcPct val="107000"/>
              </a:lnSpc>
              <a:spcBef>
                <a:spcPts val="0"/>
              </a:spcBef>
              <a:spcAft>
                <a:spcPts val="800"/>
              </a:spcAft>
            </a:pPr>
            <a:r>
              <a:rPr lang="en-US" sz="2000" b="1" kern="100" dirty="0">
                <a:effectLst/>
                <a:latin typeface="Calibri" panose="020F0502020204030204" pitchFamily="34" charset="0"/>
                <a:ea typeface="Calibri" panose="020F0502020204030204" pitchFamily="34" charset="0"/>
                <a:cs typeface="Times New Roman" panose="02020603050405020304" pitchFamily="18" charset="0"/>
              </a:rPr>
              <a:t>1 Corinthians 16:13-14 :13 Watch ye, stand fast in the faith, quit you like men, be strong.</a:t>
            </a:r>
          </a:p>
          <a:p>
            <a:pPr marL="0" marR="0" indent="0">
              <a:lnSpc>
                <a:spcPct val="107000"/>
              </a:lnSpc>
              <a:spcBef>
                <a:spcPts val="0"/>
              </a:spcBef>
              <a:spcAft>
                <a:spcPts val="800"/>
              </a:spcAft>
              <a:buNone/>
            </a:pPr>
            <a:r>
              <a:rPr lang="en-US" sz="2000" b="1" kern="100" dirty="0">
                <a:effectLst/>
                <a:latin typeface="Calibri" panose="020F0502020204030204" pitchFamily="34" charset="0"/>
                <a:ea typeface="Calibri" panose="020F0502020204030204" pitchFamily="34" charset="0"/>
                <a:cs typeface="Times New Roman" panose="02020603050405020304" pitchFamily="18" charset="0"/>
              </a:rPr>
              <a:t>14 Let all that ye do be done in love.</a:t>
            </a:r>
          </a:p>
          <a:p>
            <a:pPr marL="0" marR="0">
              <a:lnSpc>
                <a:spcPct val="107000"/>
              </a:lnSpc>
              <a:spcBef>
                <a:spcPts val="0"/>
              </a:spcBef>
              <a:spcAft>
                <a:spcPts val="800"/>
              </a:spcAft>
            </a:pPr>
            <a:r>
              <a:rPr lang="en-US" sz="2000" b="1" kern="100" dirty="0">
                <a:effectLst/>
                <a:latin typeface="Calibri" panose="020F0502020204030204" pitchFamily="34" charset="0"/>
                <a:ea typeface="Calibri" panose="020F0502020204030204" pitchFamily="34" charset="0"/>
                <a:cs typeface="Times New Roman" panose="02020603050405020304" pitchFamily="18" charset="0"/>
              </a:rPr>
              <a:t>Matthew 25:13 Watch therefore, for ye know not the day nor the hour.</a:t>
            </a:r>
          </a:p>
          <a:p>
            <a:pPr marL="0" marR="0">
              <a:lnSpc>
                <a:spcPct val="107000"/>
              </a:lnSpc>
              <a:spcBef>
                <a:spcPts val="0"/>
              </a:spcBef>
              <a:spcAft>
                <a:spcPts val="800"/>
              </a:spcAft>
            </a:pPr>
            <a:r>
              <a:rPr lang="en-US" sz="2000" b="1" kern="100" dirty="0">
                <a:effectLst/>
                <a:latin typeface="Calibri" panose="020F0502020204030204" pitchFamily="34" charset="0"/>
                <a:ea typeface="Calibri" panose="020F0502020204030204" pitchFamily="34" charset="0"/>
                <a:cs typeface="Times New Roman" panose="02020603050405020304" pitchFamily="18" charset="0"/>
              </a:rPr>
              <a:t>Luke 21:33-36 :33 Heaven and earth shall pass away: but my words shall not pass away.</a:t>
            </a:r>
          </a:p>
          <a:p>
            <a:pPr marL="0" marR="0" indent="0">
              <a:lnSpc>
                <a:spcPct val="107000"/>
              </a:lnSpc>
              <a:spcBef>
                <a:spcPts val="0"/>
              </a:spcBef>
              <a:spcAft>
                <a:spcPts val="800"/>
              </a:spcAft>
              <a:buNone/>
            </a:pPr>
            <a:r>
              <a:rPr lang="en-US" sz="2000" b="1" kern="100" dirty="0">
                <a:effectLst/>
                <a:latin typeface="Calibri" panose="020F0502020204030204" pitchFamily="34" charset="0"/>
                <a:ea typeface="Calibri" panose="020F0502020204030204" pitchFamily="34" charset="0"/>
                <a:cs typeface="Times New Roman" panose="02020603050405020304" pitchFamily="18" charset="0"/>
              </a:rPr>
              <a:t>34 But take heed to yourselves, lest haply your hearts be overcharged with surfeiting, and drunkenness, and cares of this life, and that day come on you suddenly as a snare:</a:t>
            </a:r>
          </a:p>
          <a:p>
            <a:pPr marL="0" marR="0" indent="0">
              <a:lnSpc>
                <a:spcPct val="107000"/>
              </a:lnSpc>
              <a:spcBef>
                <a:spcPts val="0"/>
              </a:spcBef>
              <a:spcAft>
                <a:spcPts val="800"/>
              </a:spcAft>
              <a:buNone/>
            </a:pPr>
            <a:r>
              <a:rPr lang="en-US" sz="2000" b="1" kern="100" dirty="0">
                <a:effectLst/>
                <a:latin typeface="Calibri" panose="020F0502020204030204" pitchFamily="34" charset="0"/>
                <a:ea typeface="Calibri" panose="020F0502020204030204" pitchFamily="34" charset="0"/>
                <a:cs typeface="Times New Roman" panose="02020603050405020304" pitchFamily="18" charset="0"/>
              </a:rPr>
              <a:t>35 for (so) shall it come upon all them that dwell on the face of all the earth.</a:t>
            </a:r>
          </a:p>
          <a:p>
            <a:pPr marL="0" marR="0" indent="0">
              <a:lnSpc>
                <a:spcPct val="107000"/>
              </a:lnSpc>
              <a:spcBef>
                <a:spcPts val="0"/>
              </a:spcBef>
              <a:spcAft>
                <a:spcPts val="800"/>
              </a:spcAft>
              <a:buNone/>
            </a:pPr>
            <a:r>
              <a:rPr lang="en-US" sz="2000" b="1" kern="100" dirty="0">
                <a:effectLst/>
                <a:latin typeface="Calibri" panose="020F0502020204030204" pitchFamily="34" charset="0"/>
                <a:ea typeface="Calibri" panose="020F0502020204030204" pitchFamily="34" charset="0"/>
                <a:cs typeface="Times New Roman" panose="02020603050405020304" pitchFamily="18" charset="0"/>
              </a:rPr>
              <a:t>36 But watch ye at every season, making supplication, that ye may prevail to escape all these things that shall come to pass, and to stand before the Son of man.</a:t>
            </a:r>
          </a:p>
        </p:txBody>
      </p:sp>
    </p:spTree>
    <p:extLst>
      <p:ext uri="{BB962C8B-B14F-4D97-AF65-F5344CB8AC3E}">
        <p14:creationId xmlns:p14="http://schemas.microsoft.com/office/powerpoint/2010/main" val="41787370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6F871-21E5-25FA-4AA3-CB2799E4AA93}"/>
              </a:ext>
            </a:extLst>
          </p:cNvPr>
          <p:cNvSpPr>
            <a:spLocks noGrp="1"/>
          </p:cNvSpPr>
          <p:nvPr>
            <p:ph type="title"/>
          </p:nvPr>
        </p:nvSpPr>
        <p:spPr>
          <a:xfrm>
            <a:off x="628650" y="384127"/>
            <a:ext cx="7886700" cy="701731"/>
          </a:xfrm>
        </p:spPr>
        <p:txBody>
          <a:bodyPr>
            <a:spAutoFit/>
          </a:bodyPr>
          <a:lstStyle/>
          <a:p>
            <a:pPr algn="ctr"/>
            <a:r>
              <a:rPr lang="en-US" b="1" dirty="0"/>
              <a:t>KEEP WATCHING</a:t>
            </a:r>
          </a:p>
        </p:txBody>
      </p:sp>
      <p:sp>
        <p:nvSpPr>
          <p:cNvPr id="3" name="Content Placeholder 2">
            <a:extLst>
              <a:ext uri="{FF2B5EF4-FFF2-40B4-BE49-F238E27FC236}">
                <a16:creationId xmlns:a16="http://schemas.microsoft.com/office/drawing/2014/main" id="{C134B0B1-42BD-1876-AB30-2AA17B23612C}"/>
              </a:ext>
            </a:extLst>
          </p:cNvPr>
          <p:cNvSpPr>
            <a:spLocks noGrp="1"/>
          </p:cNvSpPr>
          <p:nvPr>
            <p:ph idx="1"/>
          </p:nvPr>
        </p:nvSpPr>
        <p:spPr>
          <a:xfrm>
            <a:off x="95492" y="1238491"/>
            <a:ext cx="8915400" cy="4872942"/>
          </a:xfrm>
        </p:spPr>
        <p:txBody>
          <a:bodyPr>
            <a:spAutoFit/>
          </a:bodyPr>
          <a:lstStyle/>
          <a:p>
            <a:pPr marL="0" marR="0">
              <a:lnSpc>
                <a:spcPct val="107000"/>
              </a:lnSpc>
              <a:spcBef>
                <a:spcPts val="0"/>
              </a:spcBef>
              <a:spcAft>
                <a:spcPts val="800"/>
              </a:spcAft>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Luke 21:36 But watch ye at every season, making supplication, that ye may prevail to escape all these things that shall come to pass, and to stand before the Son of man.</a:t>
            </a:r>
          </a:p>
          <a:p>
            <a:pPr marL="0" marR="0">
              <a:lnSpc>
                <a:spcPct val="107000"/>
              </a:lnSpc>
              <a:spcBef>
                <a:spcPts val="0"/>
              </a:spcBef>
              <a:spcAft>
                <a:spcPts val="800"/>
              </a:spcAft>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1 Thessalonians 5:5,6 :5 for ye are all sons of light, and sons of the day: we are not of the night, nor of darkness;</a:t>
            </a:r>
          </a:p>
          <a:p>
            <a:pPr marL="0" marR="0" indent="0">
              <a:lnSpc>
                <a:spcPct val="107000"/>
              </a:lnSpc>
              <a:spcBef>
                <a:spcPts val="0"/>
              </a:spcBef>
              <a:spcAft>
                <a:spcPts val="800"/>
              </a:spcAft>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6 so then let us not sleep, as do the rest, but let us watch and be sober.</a:t>
            </a:r>
          </a:p>
          <a:p>
            <a:pPr marL="0" marR="0">
              <a:lnSpc>
                <a:spcPct val="107000"/>
              </a:lnSpc>
              <a:spcBef>
                <a:spcPts val="0"/>
              </a:spcBef>
              <a:spcAft>
                <a:spcPts val="800"/>
              </a:spcAft>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Revelation 3:3 Remember therefore how thou hast received and didst hear; and keep (it), and repent. If therefore thou shalt not watch, I will come as a thief, and thou shalt not know what hour I will come upon thee.</a:t>
            </a:r>
          </a:p>
        </p:txBody>
      </p:sp>
    </p:spTree>
    <p:extLst>
      <p:ext uri="{BB962C8B-B14F-4D97-AF65-F5344CB8AC3E}">
        <p14:creationId xmlns:p14="http://schemas.microsoft.com/office/powerpoint/2010/main" val="33485032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6F871-21E5-25FA-4AA3-CB2799E4AA93}"/>
              </a:ext>
            </a:extLst>
          </p:cNvPr>
          <p:cNvSpPr>
            <a:spLocks noGrp="1"/>
          </p:cNvSpPr>
          <p:nvPr>
            <p:ph type="title"/>
          </p:nvPr>
        </p:nvSpPr>
        <p:spPr>
          <a:xfrm>
            <a:off x="628650" y="677042"/>
            <a:ext cx="7886700" cy="701731"/>
          </a:xfrm>
        </p:spPr>
        <p:txBody>
          <a:bodyPr>
            <a:spAutoFit/>
          </a:bodyPr>
          <a:lstStyle/>
          <a:p>
            <a:pPr algn="ctr"/>
            <a:r>
              <a:rPr lang="en-US" sz="4400" b="1" kern="100" dirty="0">
                <a:latin typeface="Calibri" panose="020F0502020204030204" pitchFamily="34" charset="0"/>
                <a:ea typeface="Calibri" panose="020F0502020204030204" pitchFamily="34" charset="0"/>
                <a:cs typeface="Times New Roman" panose="02020603050405020304" pitchFamily="18" charset="0"/>
              </a:rPr>
              <a:t>ARE THEY FEW THAT ARE SAVED?</a:t>
            </a:r>
            <a:endParaRPr lang="en-US" b="1" dirty="0"/>
          </a:p>
        </p:txBody>
      </p:sp>
      <p:sp>
        <p:nvSpPr>
          <p:cNvPr id="3" name="Content Placeholder 2">
            <a:extLst>
              <a:ext uri="{FF2B5EF4-FFF2-40B4-BE49-F238E27FC236}">
                <a16:creationId xmlns:a16="http://schemas.microsoft.com/office/drawing/2014/main" id="{C134B0B1-42BD-1876-AB30-2AA17B23612C}"/>
              </a:ext>
            </a:extLst>
          </p:cNvPr>
          <p:cNvSpPr>
            <a:spLocks noGrp="1"/>
          </p:cNvSpPr>
          <p:nvPr>
            <p:ph idx="1"/>
          </p:nvPr>
        </p:nvSpPr>
        <p:spPr>
          <a:xfrm>
            <a:off x="628650" y="1825625"/>
            <a:ext cx="7886700" cy="3302699"/>
          </a:xfrm>
        </p:spPr>
        <p:txBody>
          <a:bodyPr>
            <a:spAutoFit/>
          </a:bodyPr>
          <a:lstStyle/>
          <a:p>
            <a:pPr marL="0">
              <a:lnSpc>
                <a:spcPct val="107000"/>
              </a:lnSpc>
              <a:spcBef>
                <a:spcPts val="0"/>
              </a:spcBef>
              <a:spcAft>
                <a:spcPts val="600"/>
              </a:spcAft>
            </a:pPr>
            <a:r>
              <a:rPr lang="en-US" sz="2400" b="1" kern="100" dirty="0">
                <a:highlight>
                  <a:srgbClr val="FFFF00"/>
                </a:highlight>
                <a:latin typeface="Calibri" panose="020F0502020204030204" pitchFamily="34" charset="0"/>
                <a:ea typeface="Calibri" panose="020F0502020204030204" pitchFamily="34" charset="0"/>
                <a:cs typeface="Times New Roman" panose="02020603050405020304" pitchFamily="18" charset="0"/>
              </a:rPr>
              <a:t>The harvest indeed is plenteous, but the laborers are few.</a:t>
            </a:r>
          </a:p>
          <a:p>
            <a:pPr marL="0">
              <a:lnSpc>
                <a:spcPct val="107000"/>
              </a:lnSpc>
              <a:spcBef>
                <a:spcPts val="0"/>
              </a:spcBef>
              <a:spcAft>
                <a:spcPts val="600"/>
              </a:spcAft>
            </a:pPr>
            <a:r>
              <a:rPr lang="en-US" sz="2400" b="1"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So the last shall be first, and the first last</a:t>
            </a:r>
          </a:p>
          <a:p>
            <a:pPr marL="0">
              <a:lnSpc>
                <a:spcPct val="107000"/>
              </a:lnSpc>
              <a:spcBef>
                <a:spcPts val="0"/>
              </a:spcBef>
              <a:spcAft>
                <a:spcPts val="600"/>
              </a:spcAft>
            </a:pPr>
            <a:r>
              <a:rPr lang="en-US" sz="2400" b="1" kern="100" dirty="0">
                <a:latin typeface="Calibri" panose="020F0502020204030204" pitchFamily="34" charset="0"/>
                <a:ea typeface="Calibri" panose="020F0502020204030204" pitchFamily="34" charset="0"/>
                <a:cs typeface="Times New Roman" panose="02020603050405020304" pitchFamily="18" charset="0"/>
              </a:rPr>
              <a:t>For narrow is the gate, and straitened the way</a:t>
            </a:r>
          </a:p>
          <a:p>
            <a:pPr marL="0">
              <a:lnSpc>
                <a:spcPct val="107000"/>
              </a:lnSpc>
              <a:spcBef>
                <a:spcPts val="0"/>
              </a:spcBef>
              <a:spcAft>
                <a:spcPts val="600"/>
              </a:spcAft>
            </a:pPr>
            <a:r>
              <a:rPr lang="en-US" sz="2400" b="1" kern="100" dirty="0">
                <a:highlight>
                  <a:srgbClr val="FFFF00"/>
                </a:highlight>
                <a:latin typeface="Calibri" panose="020F0502020204030204" pitchFamily="34" charset="0"/>
                <a:ea typeface="Calibri" panose="020F0502020204030204" pitchFamily="34" charset="0"/>
                <a:cs typeface="Times New Roman" panose="02020603050405020304" pitchFamily="18" charset="0"/>
              </a:rPr>
              <a:t>For many are called, but few chosen.</a:t>
            </a:r>
            <a:r>
              <a:rPr lang="en-US" sz="2400" b="1" kern="100" dirty="0">
                <a:latin typeface="Calibri" panose="020F0502020204030204" pitchFamily="34" charset="0"/>
                <a:ea typeface="Calibri" panose="020F0502020204030204" pitchFamily="34" charset="0"/>
                <a:cs typeface="Times New Roman" panose="02020603050405020304" pitchFamily="18" charset="0"/>
              </a:rPr>
              <a:t> </a:t>
            </a:r>
          </a:p>
          <a:p>
            <a:pPr marL="0">
              <a:lnSpc>
                <a:spcPct val="107000"/>
              </a:lnSpc>
              <a:spcBef>
                <a:spcPts val="0"/>
              </a:spcBef>
              <a:spcAft>
                <a:spcPts val="600"/>
              </a:spcAft>
            </a:pPr>
            <a:r>
              <a:rPr lang="en-US" sz="2400" b="1" kern="100" dirty="0">
                <a:latin typeface="Calibri" panose="020F0502020204030204" pitchFamily="34" charset="0"/>
                <a:ea typeface="Calibri" panose="020F0502020204030204" pitchFamily="34" charset="0"/>
                <a:cs typeface="Times New Roman" panose="02020603050405020304" pitchFamily="18" charset="0"/>
              </a:rPr>
              <a:t>I will profess unto them, I never knew you: </a:t>
            </a:r>
          </a:p>
          <a:p>
            <a:pPr marL="0">
              <a:lnSpc>
                <a:spcPct val="107000"/>
              </a:lnSpc>
              <a:spcBef>
                <a:spcPts val="0"/>
              </a:spcBef>
              <a:spcAft>
                <a:spcPts val="600"/>
              </a:spcAft>
            </a:pPr>
            <a:r>
              <a:rPr lang="en-US" sz="2400" b="1" kern="100" dirty="0">
                <a:latin typeface="Calibri" panose="020F0502020204030204" pitchFamily="34" charset="0"/>
                <a:ea typeface="Calibri" panose="020F0502020204030204" pitchFamily="34" charset="0"/>
                <a:cs typeface="Times New Roman" panose="02020603050405020304" pitchFamily="18" charset="0"/>
              </a:rPr>
              <a:t>The door will be shut.</a:t>
            </a:r>
          </a:p>
          <a:p>
            <a:pPr marL="0">
              <a:lnSpc>
                <a:spcPct val="107000"/>
              </a:lnSpc>
              <a:spcBef>
                <a:spcPts val="0"/>
              </a:spcBef>
              <a:spcAft>
                <a:spcPts val="600"/>
              </a:spcAft>
            </a:pPr>
            <a:r>
              <a:rPr lang="en-US" sz="2400" b="1" kern="100" dirty="0">
                <a:latin typeface="Calibri" panose="020F0502020204030204" pitchFamily="34" charset="0"/>
                <a:ea typeface="Calibri" panose="020F0502020204030204" pitchFamily="34" charset="0"/>
                <a:cs typeface="Times New Roman" panose="02020603050405020304" pitchFamily="18" charset="0"/>
              </a:rPr>
              <a:t>KEEP WATCHING BECAUSE FEW ARE SAVED</a:t>
            </a:r>
          </a:p>
        </p:txBody>
      </p:sp>
    </p:spTree>
    <p:extLst>
      <p:ext uri="{BB962C8B-B14F-4D97-AF65-F5344CB8AC3E}">
        <p14:creationId xmlns:p14="http://schemas.microsoft.com/office/powerpoint/2010/main" val="41094593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377A4-FF5C-4700-AE4C-D7293AB0F32C}"/>
              </a:ext>
            </a:extLst>
          </p:cNvPr>
          <p:cNvSpPr>
            <a:spLocks noGrp="1"/>
          </p:cNvSpPr>
          <p:nvPr>
            <p:ph type="title"/>
          </p:nvPr>
        </p:nvSpPr>
        <p:spPr>
          <a:xfrm>
            <a:off x="685347" y="563535"/>
            <a:ext cx="7765321" cy="701731"/>
          </a:xfrm>
        </p:spPr>
        <p:txBody>
          <a:bodyPr>
            <a:spAutoFit/>
          </a:bodyPr>
          <a:lstStyle/>
          <a:p>
            <a:pPr algn="ctr"/>
            <a:r>
              <a:rPr lang="en-US" b="1" dirty="0"/>
              <a:t>The Call to Victory is the Gospel</a:t>
            </a:r>
          </a:p>
        </p:txBody>
      </p:sp>
      <p:sp>
        <p:nvSpPr>
          <p:cNvPr id="3" name="Content Placeholder 2">
            <a:extLst>
              <a:ext uri="{FF2B5EF4-FFF2-40B4-BE49-F238E27FC236}">
                <a16:creationId xmlns:a16="http://schemas.microsoft.com/office/drawing/2014/main" id="{2DBAEF39-BC03-72E5-1528-E4AE3D2178F1}"/>
              </a:ext>
            </a:extLst>
          </p:cNvPr>
          <p:cNvSpPr>
            <a:spLocks noGrp="1"/>
          </p:cNvSpPr>
          <p:nvPr>
            <p:ph idx="1"/>
          </p:nvPr>
        </p:nvSpPr>
        <p:spPr>
          <a:xfrm>
            <a:off x="300941" y="1666753"/>
            <a:ext cx="8553691" cy="4375230"/>
          </a:xfrm>
        </p:spPr>
        <p:txBody>
          <a:bodyPr>
            <a:spAutoFit/>
          </a:bodyPr>
          <a:lstStyle/>
          <a:p>
            <a:pPr marL="0" indent="0">
              <a:lnSpc>
                <a:spcPct val="107000"/>
              </a:lnSpc>
              <a:spcBef>
                <a:spcPts val="0"/>
              </a:spcBef>
              <a:spcAft>
                <a:spcPts val="600"/>
              </a:spcAft>
              <a:buNone/>
            </a:pPr>
            <a:r>
              <a:rPr lang="en-US" sz="1800" b="1" u="sng" kern="100" dirty="0">
                <a:latin typeface="Calibri" panose="020F0502020204030204" pitchFamily="34" charset="0"/>
                <a:ea typeface="Calibri" panose="020F0502020204030204" pitchFamily="34" charset="0"/>
                <a:cs typeface="Times New Roman" panose="02020603050405020304" pitchFamily="18" charset="0"/>
              </a:rPr>
              <a:t>HEAR</a:t>
            </a:r>
            <a:r>
              <a:rPr lang="en-US" sz="1800" b="1" kern="100" dirty="0">
                <a:latin typeface="Calibri" panose="020F0502020204030204" pitchFamily="34" charset="0"/>
                <a:ea typeface="Calibri" panose="020F0502020204030204" pitchFamily="34" charset="0"/>
                <a:cs typeface="Times New Roman" panose="02020603050405020304" pitchFamily="18" charset="0"/>
              </a:rPr>
              <a:t>:	Romans 10:13,17 :13 For whosoever shall call upon the name of the Lord shall be saved. :17 So then faith cometh by hearing, and hearing by the word of God.</a:t>
            </a:r>
            <a:endParaRPr lang="en-US" sz="1800" kern="1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1800" b="1" u="sng" kern="100" dirty="0">
                <a:latin typeface="Calibri" panose="020F0502020204030204" pitchFamily="34" charset="0"/>
                <a:ea typeface="Calibri" panose="020F0502020204030204" pitchFamily="34" charset="0"/>
                <a:cs typeface="Times New Roman" panose="02020603050405020304" pitchFamily="18" charset="0"/>
              </a:rPr>
              <a:t>BELIEVE</a:t>
            </a:r>
            <a:r>
              <a:rPr lang="en-US" sz="1800" b="1" kern="100" dirty="0">
                <a:latin typeface="Calibri" panose="020F0502020204030204" pitchFamily="34" charset="0"/>
                <a:ea typeface="Calibri" panose="020F0502020204030204" pitchFamily="34" charset="0"/>
                <a:cs typeface="Times New Roman" panose="02020603050405020304" pitchFamily="18" charset="0"/>
              </a:rPr>
              <a:t>: 	John 20:31 But these are written, that ye might believe that Jesus is the Christ, the Son of God; and that believing ye might have life through his name.</a:t>
            </a:r>
            <a:endParaRPr lang="en-US" sz="1800" kern="1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1800" b="1" u="sng" kern="100" dirty="0">
                <a:latin typeface="Calibri" panose="020F0502020204030204" pitchFamily="34" charset="0"/>
                <a:ea typeface="Calibri" panose="020F0502020204030204" pitchFamily="34" charset="0"/>
                <a:cs typeface="Times New Roman" panose="02020603050405020304" pitchFamily="18" charset="0"/>
              </a:rPr>
              <a:t>REPENT</a:t>
            </a:r>
            <a:r>
              <a:rPr lang="en-US" sz="1800" b="1" kern="100" dirty="0">
                <a:latin typeface="Calibri" panose="020F0502020204030204" pitchFamily="34" charset="0"/>
                <a:ea typeface="Calibri" panose="020F0502020204030204" pitchFamily="34" charset="0"/>
                <a:cs typeface="Times New Roman" panose="02020603050405020304" pitchFamily="18" charset="0"/>
              </a:rPr>
              <a:t>:	 Acts 3:19 Repent ye therefore, and be converted, that your sins may be blotted out, when the times of refreshing shall come from the presence of the Lord</a:t>
            </a:r>
            <a:endParaRPr lang="en-US" sz="1800" kern="1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1800" b="1" u="sng" kern="100" dirty="0">
                <a:latin typeface="Calibri" panose="020F0502020204030204" pitchFamily="34" charset="0"/>
                <a:ea typeface="Calibri" panose="020F0502020204030204" pitchFamily="34" charset="0"/>
                <a:cs typeface="Times New Roman" panose="02020603050405020304" pitchFamily="18" charset="0"/>
              </a:rPr>
              <a:t>CONFESS</a:t>
            </a:r>
            <a:r>
              <a:rPr lang="en-US" sz="1800" b="1" kern="100" dirty="0">
                <a:latin typeface="Calibri" panose="020F0502020204030204" pitchFamily="34" charset="0"/>
                <a:ea typeface="Calibri" panose="020F0502020204030204" pitchFamily="34" charset="0"/>
                <a:cs typeface="Times New Roman" panose="02020603050405020304" pitchFamily="18" charset="0"/>
              </a:rPr>
              <a:t>: 1 John 4:15 Whosoever shall confess that Jesus is the Son of God, God dwelleth in him, and he in God.</a:t>
            </a:r>
            <a:endParaRPr lang="en-US" sz="1800" kern="1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1800" b="1" u="sng" kern="100" dirty="0">
                <a:latin typeface="Calibri" panose="020F0502020204030204" pitchFamily="34" charset="0"/>
                <a:ea typeface="Calibri" panose="020F0502020204030204" pitchFamily="34" charset="0"/>
                <a:cs typeface="Times New Roman" panose="02020603050405020304" pitchFamily="18" charset="0"/>
              </a:rPr>
              <a:t>BAPTIZED</a:t>
            </a:r>
            <a:r>
              <a:rPr lang="en-US" sz="1800" b="1" kern="100" dirty="0">
                <a:latin typeface="Calibri" panose="020F0502020204030204" pitchFamily="34" charset="0"/>
                <a:ea typeface="Calibri" panose="020F0502020204030204" pitchFamily="34" charset="0"/>
                <a:cs typeface="Times New Roman" panose="02020603050405020304" pitchFamily="18" charset="0"/>
              </a:rPr>
              <a:t>: Mark 16:16 He that believeth and is baptized shall be saved; but he that believeth not shall be damned.</a:t>
            </a:r>
            <a:endParaRPr lang="en-US" sz="1800" kern="1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1800" b="1" u="sng" kern="100" dirty="0">
                <a:latin typeface="Calibri" panose="020F0502020204030204" pitchFamily="34" charset="0"/>
                <a:ea typeface="Calibri" panose="020F0502020204030204" pitchFamily="34" charset="0"/>
                <a:cs typeface="Times New Roman" panose="02020603050405020304" pitchFamily="18" charset="0"/>
              </a:rPr>
              <a:t>BE FAITHFUL</a:t>
            </a:r>
            <a:r>
              <a:rPr lang="en-US" sz="1800" b="1" kern="100" dirty="0">
                <a:latin typeface="Calibri" panose="020F0502020204030204" pitchFamily="34" charset="0"/>
                <a:ea typeface="Calibri" panose="020F0502020204030204" pitchFamily="34" charset="0"/>
                <a:cs typeface="Times New Roman" panose="02020603050405020304" pitchFamily="18" charset="0"/>
              </a:rPr>
              <a:t>: 2 Tim 2:2 And the things that thou hast heard of me among many witnesses, the same commit thou to faithful men, who shall be able to teach others also.</a:t>
            </a:r>
            <a:endParaRPr lang="en-US" sz="1800" kern="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78295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6F871-21E5-25FA-4AA3-CB2799E4AA93}"/>
              </a:ext>
            </a:extLst>
          </p:cNvPr>
          <p:cNvSpPr>
            <a:spLocks noGrp="1"/>
          </p:cNvSpPr>
          <p:nvPr>
            <p:ph type="title"/>
          </p:nvPr>
        </p:nvSpPr>
        <p:spPr/>
        <p:txBody>
          <a:bodyPr/>
          <a:lstStyle/>
          <a:p>
            <a:pPr algn="ctr"/>
            <a:r>
              <a:rPr lang="en-US" b="1" dirty="0"/>
              <a:t>What a Huge Harvest, How Few are the Workers</a:t>
            </a:r>
          </a:p>
        </p:txBody>
      </p:sp>
      <p:sp>
        <p:nvSpPr>
          <p:cNvPr id="3" name="Content Placeholder 2">
            <a:extLst>
              <a:ext uri="{FF2B5EF4-FFF2-40B4-BE49-F238E27FC236}">
                <a16:creationId xmlns:a16="http://schemas.microsoft.com/office/drawing/2014/main" id="{C134B0B1-42BD-1876-AB30-2AA17B23612C}"/>
              </a:ext>
            </a:extLst>
          </p:cNvPr>
          <p:cNvSpPr>
            <a:spLocks noGrp="1"/>
          </p:cNvSpPr>
          <p:nvPr>
            <p:ph idx="1"/>
          </p:nvPr>
        </p:nvSpPr>
        <p:spPr/>
        <p:txBody>
          <a:bodyPr>
            <a:normAutofit/>
          </a:bodyPr>
          <a:lstStyle/>
          <a:p>
            <a:pPr marL="0">
              <a:lnSpc>
                <a:spcPct val="107000"/>
              </a:lnSpc>
              <a:spcBef>
                <a:spcPts val="0"/>
              </a:spcBef>
              <a:spcAft>
                <a:spcPts val="600"/>
              </a:spcAft>
            </a:pPr>
            <a:r>
              <a:rPr lang="en-US" sz="2700" b="1" kern="100" dirty="0">
                <a:latin typeface="Calibri" panose="020F0502020204030204" pitchFamily="34" charset="0"/>
                <a:ea typeface="Calibri" panose="020F0502020204030204" pitchFamily="34" charset="0"/>
                <a:cs typeface="Times New Roman" panose="02020603050405020304" pitchFamily="18" charset="0"/>
              </a:rPr>
              <a:t>Matthew 9:37-38 :37 Then saith he unto his disciples, </a:t>
            </a:r>
            <a:r>
              <a:rPr lang="en-US" sz="2700" b="1" kern="100" dirty="0">
                <a:highlight>
                  <a:srgbClr val="FFFF00"/>
                </a:highlight>
                <a:latin typeface="Calibri" panose="020F0502020204030204" pitchFamily="34" charset="0"/>
                <a:ea typeface="Calibri" panose="020F0502020204030204" pitchFamily="34" charset="0"/>
                <a:cs typeface="Times New Roman" panose="02020603050405020304" pitchFamily="18" charset="0"/>
              </a:rPr>
              <a:t>The harvest indeed is plenteous, but the laborers are few.</a:t>
            </a:r>
          </a:p>
          <a:p>
            <a:pPr marL="0" indent="0">
              <a:lnSpc>
                <a:spcPct val="107000"/>
              </a:lnSpc>
              <a:spcBef>
                <a:spcPts val="0"/>
              </a:spcBef>
              <a:spcAft>
                <a:spcPts val="600"/>
              </a:spcAft>
              <a:buNone/>
            </a:pPr>
            <a:endParaRPr lang="en-US" sz="2700" b="1" kern="1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2700" b="1" kern="100" dirty="0">
                <a:latin typeface="Calibri" panose="020F0502020204030204" pitchFamily="34" charset="0"/>
                <a:ea typeface="Calibri" panose="020F0502020204030204" pitchFamily="34" charset="0"/>
                <a:cs typeface="Times New Roman" panose="02020603050405020304" pitchFamily="18" charset="0"/>
              </a:rPr>
              <a:t>38 Pray ye therefore the Lord of the harvest, that he send forth laborers into his harvest.</a:t>
            </a:r>
          </a:p>
        </p:txBody>
      </p:sp>
    </p:spTree>
    <p:extLst>
      <p:ext uri="{BB962C8B-B14F-4D97-AF65-F5344CB8AC3E}">
        <p14:creationId xmlns:p14="http://schemas.microsoft.com/office/powerpoint/2010/main" val="3910880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6F871-21E5-25FA-4AA3-CB2799E4AA93}"/>
              </a:ext>
            </a:extLst>
          </p:cNvPr>
          <p:cNvSpPr>
            <a:spLocks noGrp="1"/>
          </p:cNvSpPr>
          <p:nvPr>
            <p:ph type="title"/>
          </p:nvPr>
        </p:nvSpPr>
        <p:spPr>
          <a:xfrm>
            <a:off x="628650" y="268225"/>
            <a:ext cx="7886700" cy="1352956"/>
          </a:xfrm>
        </p:spPr>
        <p:txBody>
          <a:bodyPr>
            <a:normAutofit/>
          </a:bodyPr>
          <a:lstStyle/>
          <a:p>
            <a:pPr algn="ctr"/>
            <a:r>
              <a:rPr lang="en-US" b="1" dirty="0"/>
              <a:t>God’s Unconditional Grace Love and Mercy to All Who Obey Him</a:t>
            </a:r>
          </a:p>
        </p:txBody>
      </p:sp>
      <p:sp>
        <p:nvSpPr>
          <p:cNvPr id="3" name="Content Placeholder 2">
            <a:extLst>
              <a:ext uri="{FF2B5EF4-FFF2-40B4-BE49-F238E27FC236}">
                <a16:creationId xmlns:a16="http://schemas.microsoft.com/office/drawing/2014/main" id="{C134B0B1-42BD-1876-AB30-2AA17B23612C}"/>
              </a:ext>
            </a:extLst>
          </p:cNvPr>
          <p:cNvSpPr>
            <a:spLocks noGrp="1"/>
          </p:cNvSpPr>
          <p:nvPr>
            <p:ph idx="1"/>
          </p:nvPr>
        </p:nvSpPr>
        <p:spPr>
          <a:xfrm>
            <a:off x="156258" y="1621179"/>
            <a:ext cx="8785185" cy="4420806"/>
          </a:xfrm>
        </p:spPr>
        <p:txBody>
          <a:bodyPr>
            <a:noAutofit/>
          </a:bodyPr>
          <a:lstStyle/>
          <a:p>
            <a:pPr marL="0" indent="0">
              <a:lnSpc>
                <a:spcPct val="107000"/>
              </a:lnSpc>
              <a:spcBef>
                <a:spcPts val="0"/>
              </a:spcBef>
              <a:spcAft>
                <a:spcPts val="600"/>
              </a:spcAft>
              <a:buNone/>
            </a:pPr>
            <a:r>
              <a:rPr lang="en-US" sz="2200" b="1" kern="100" dirty="0">
                <a:effectLst/>
                <a:latin typeface="Calibri" panose="020F0502020204030204" pitchFamily="34" charset="0"/>
                <a:ea typeface="Calibri" panose="020F0502020204030204" pitchFamily="34" charset="0"/>
                <a:cs typeface="Times New Roman" panose="02020603050405020304" pitchFamily="18" charset="0"/>
              </a:rPr>
              <a:t>Matthew 20:12-16 :12 saying, These last have spent (but) one hour, and thou hast made them equal unto us, who have borne the burden of the day and the scorching heat.</a:t>
            </a:r>
          </a:p>
          <a:p>
            <a:pPr marL="0" indent="0">
              <a:lnSpc>
                <a:spcPct val="107000"/>
              </a:lnSpc>
              <a:spcBef>
                <a:spcPts val="0"/>
              </a:spcBef>
              <a:spcAft>
                <a:spcPts val="600"/>
              </a:spcAft>
              <a:buNone/>
            </a:pPr>
            <a:r>
              <a:rPr lang="en-US" sz="2200" b="1" kern="100" dirty="0">
                <a:effectLst/>
                <a:latin typeface="Calibri" panose="020F0502020204030204" pitchFamily="34" charset="0"/>
                <a:ea typeface="Calibri" panose="020F0502020204030204" pitchFamily="34" charset="0"/>
                <a:cs typeface="Times New Roman" panose="02020603050405020304" pitchFamily="18" charset="0"/>
              </a:rPr>
              <a:t>13 But he answered and said to one of them, Friend, I do thee no wrong: didst not thou agree with me for a shilling?</a:t>
            </a:r>
          </a:p>
          <a:p>
            <a:pPr marL="0" indent="0">
              <a:lnSpc>
                <a:spcPct val="107000"/>
              </a:lnSpc>
              <a:spcBef>
                <a:spcPts val="0"/>
              </a:spcBef>
              <a:spcAft>
                <a:spcPts val="600"/>
              </a:spcAft>
              <a:buNone/>
            </a:pPr>
            <a:r>
              <a:rPr lang="en-US" sz="2200" b="1" kern="100" dirty="0">
                <a:effectLst/>
                <a:latin typeface="Calibri" panose="020F0502020204030204" pitchFamily="34" charset="0"/>
                <a:ea typeface="Calibri" panose="020F0502020204030204" pitchFamily="34" charset="0"/>
                <a:cs typeface="Times New Roman" panose="02020603050405020304" pitchFamily="18" charset="0"/>
              </a:rPr>
              <a:t>14 Take up that which is thine, and go thy way; it is my will to give unto this last, even as unto thee.</a:t>
            </a:r>
          </a:p>
          <a:p>
            <a:pPr marL="0" indent="0">
              <a:lnSpc>
                <a:spcPct val="107000"/>
              </a:lnSpc>
              <a:spcBef>
                <a:spcPts val="0"/>
              </a:spcBef>
              <a:spcAft>
                <a:spcPts val="600"/>
              </a:spcAft>
              <a:buNone/>
            </a:pPr>
            <a:r>
              <a:rPr lang="en-US" sz="2200" b="1" kern="100" dirty="0">
                <a:effectLst/>
                <a:latin typeface="Calibri" panose="020F0502020204030204" pitchFamily="34" charset="0"/>
                <a:ea typeface="Calibri" panose="020F0502020204030204" pitchFamily="34" charset="0"/>
                <a:cs typeface="Times New Roman" panose="02020603050405020304" pitchFamily="18" charset="0"/>
              </a:rPr>
              <a:t>15 Is it not lawful for me to do what I will with mine own? or is thine eye evil, because I am good?</a:t>
            </a:r>
          </a:p>
          <a:p>
            <a:pPr marL="0" indent="0">
              <a:lnSpc>
                <a:spcPct val="107000"/>
              </a:lnSpc>
              <a:spcBef>
                <a:spcPts val="0"/>
              </a:spcBef>
              <a:spcAft>
                <a:spcPts val="600"/>
              </a:spcAft>
              <a:buNone/>
            </a:pPr>
            <a:r>
              <a:rPr lang="en-US" sz="2200" b="1" kern="100" dirty="0">
                <a:effectLst/>
                <a:latin typeface="Calibri" panose="020F0502020204030204" pitchFamily="34" charset="0"/>
                <a:ea typeface="Calibri" panose="020F0502020204030204" pitchFamily="34" charset="0"/>
                <a:cs typeface="Times New Roman" panose="02020603050405020304" pitchFamily="18" charset="0"/>
              </a:rPr>
              <a:t>16 </a:t>
            </a:r>
            <a:r>
              <a:rPr lang="en-US" sz="2200" b="1"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So the last shall be first, and the first last.</a:t>
            </a:r>
          </a:p>
        </p:txBody>
      </p:sp>
    </p:spTree>
    <p:extLst>
      <p:ext uri="{BB962C8B-B14F-4D97-AF65-F5344CB8AC3E}">
        <p14:creationId xmlns:p14="http://schemas.microsoft.com/office/powerpoint/2010/main" val="36405703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6F871-21E5-25FA-4AA3-CB2799E4AA93}"/>
              </a:ext>
            </a:extLst>
          </p:cNvPr>
          <p:cNvSpPr>
            <a:spLocks noGrp="1"/>
          </p:cNvSpPr>
          <p:nvPr>
            <p:ph type="title"/>
          </p:nvPr>
        </p:nvSpPr>
        <p:spPr/>
        <p:txBody>
          <a:bodyPr>
            <a:normAutofit/>
          </a:bodyPr>
          <a:lstStyle/>
          <a:p>
            <a:pPr algn="ctr"/>
            <a:r>
              <a:rPr lang="en-US" sz="4800" b="1" dirty="0"/>
              <a:t>The Narrow and Wide Gates</a:t>
            </a:r>
          </a:p>
        </p:txBody>
      </p:sp>
      <p:sp>
        <p:nvSpPr>
          <p:cNvPr id="3" name="Content Placeholder 2">
            <a:extLst>
              <a:ext uri="{FF2B5EF4-FFF2-40B4-BE49-F238E27FC236}">
                <a16:creationId xmlns:a16="http://schemas.microsoft.com/office/drawing/2014/main" id="{C134B0B1-42BD-1876-AB30-2AA17B23612C}"/>
              </a:ext>
            </a:extLst>
          </p:cNvPr>
          <p:cNvSpPr>
            <a:spLocks noGrp="1"/>
          </p:cNvSpPr>
          <p:nvPr>
            <p:ph idx="1"/>
          </p:nvPr>
        </p:nvSpPr>
        <p:spPr>
          <a:xfrm>
            <a:off x="208344" y="1898248"/>
            <a:ext cx="8837271" cy="4363655"/>
          </a:xfrm>
        </p:spPr>
        <p:txBody>
          <a:bodyPr>
            <a:noAutofit/>
          </a:bodyPr>
          <a:lstStyle/>
          <a:p>
            <a:pPr marL="0">
              <a:lnSpc>
                <a:spcPct val="107000"/>
              </a:lnSpc>
              <a:spcBef>
                <a:spcPts val="0"/>
              </a:spcBef>
              <a:spcAft>
                <a:spcPts val="600"/>
              </a:spcAft>
            </a:pPr>
            <a:r>
              <a:rPr lang="en-US" sz="2400" b="1" kern="100" dirty="0">
                <a:latin typeface="Calibri" panose="020F0502020204030204" pitchFamily="34" charset="0"/>
                <a:ea typeface="Calibri" panose="020F0502020204030204" pitchFamily="34" charset="0"/>
                <a:cs typeface="Times New Roman" panose="02020603050405020304" pitchFamily="18" charset="0"/>
              </a:rPr>
              <a:t>Matthew 7:12-15 :12 All things therefore whatsoever ye would that men should do unto you, even so do ye also unto them: for this is the law and the prophets.</a:t>
            </a:r>
          </a:p>
          <a:p>
            <a:pPr marL="0" indent="0">
              <a:lnSpc>
                <a:spcPct val="107000"/>
              </a:lnSpc>
              <a:spcBef>
                <a:spcPts val="0"/>
              </a:spcBef>
              <a:spcAft>
                <a:spcPts val="600"/>
              </a:spcAft>
              <a:buNone/>
            </a:pPr>
            <a:r>
              <a:rPr lang="en-US" sz="2400" b="1" kern="100" dirty="0">
                <a:latin typeface="Calibri" panose="020F0502020204030204" pitchFamily="34" charset="0"/>
                <a:ea typeface="Calibri" panose="020F0502020204030204" pitchFamily="34" charset="0"/>
                <a:cs typeface="Times New Roman" panose="02020603050405020304" pitchFamily="18" charset="0"/>
              </a:rPr>
              <a:t>13 Enter ye in by the narrow gate: for wide is the gate, and broad is the way, that leadeth to destruction, and many are they that enter in thereby.</a:t>
            </a:r>
          </a:p>
          <a:p>
            <a:pPr marL="0" indent="0">
              <a:lnSpc>
                <a:spcPct val="107000"/>
              </a:lnSpc>
              <a:spcBef>
                <a:spcPts val="0"/>
              </a:spcBef>
              <a:spcAft>
                <a:spcPts val="600"/>
              </a:spcAft>
              <a:buNone/>
            </a:pPr>
            <a:r>
              <a:rPr lang="en-US" sz="2400" b="1" kern="100" dirty="0">
                <a:latin typeface="Calibri" panose="020F0502020204030204" pitchFamily="34" charset="0"/>
                <a:ea typeface="Calibri" panose="020F0502020204030204" pitchFamily="34" charset="0"/>
                <a:cs typeface="Times New Roman" panose="02020603050405020304" pitchFamily="18" charset="0"/>
              </a:rPr>
              <a:t>14 For narrow is the gate, and straitened the way, that leadeth unto life, </a:t>
            </a:r>
            <a:r>
              <a:rPr lang="en-US" sz="2400" b="1" kern="100" dirty="0">
                <a:highlight>
                  <a:srgbClr val="FFFF00"/>
                </a:highlight>
                <a:latin typeface="Calibri" panose="020F0502020204030204" pitchFamily="34" charset="0"/>
                <a:ea typeface="Calibri" panose="020F0502020204030204" pitchFamily="34" charset="0"/>
                <a:cs typeface="Times New Roman" panose="02020603050405020304" pitchFamily="18" charset="0"/>
              </a:rPr>
              <a:t>and few are they that find it.</a:t>
            </a:r>
          </a:p>
          <a:p>
            <a:pPr marL="0" indent="0">
              <a:lnSpc>
                <a:spcPct val="107000"/>
              </a:lnSpc>
              <a:spcBef>
                <a:spcPts val="0"/>
              </a:spcBef>
              <a:spcAft>
                <a:spcPts val="600"/>
              </a:spcAft>
              <a:buNone/>
            </a:pPr>
            <a:r>
              <a:rPr lang="en-US" sz="2400" b="1" kern="100" dirty="0">
                <a:latin typeface="Calibri" panose="020F0502020204030204" pitchFamily="34" charset="0"/>
                <a:ea typeface="Calibri" panose="020F0502020204030204" pitchFamily="34" charset="0"/>
                <a:cs typeface="Times New Roman" panose="02020603050405020304" pitchFamily="18" charset="0"/>
              </a:rPr>
              <a:t>15 Beware of false prophets, who come to you in sheep's clothing, but inwardly are ravening wolves.</a:t>
            </a:r>
          </a:p>
        </p:txBody>
      </p:sp>
    </p:spTree>
    <p:extLst>
      <p:ext uri="{BB962C8B-B14F-4D97-AF65-F5344CB8AC3E}">
        <p14:creationId xmlns:p14="http://schemas.microsoft.com/office/powerpoint/2010/main" val="17268949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6F871-21E5-25FA-4AA3-CB2799E4AA93}"/>
              </a:ext>
            </a:extLst>
          </p:cNvPr>
          <p:cNvSpPr>
            <a:spLocks noGrp="1"/>
          </p:cNvSpPr>
          <p:nvPr>
            <p:ph type="title"/>
          </p:nvPr>
        </p:nvSpPr>
        <p:spPr>
          <a:xfrm>
            <a:off x="628650" y="607672"/>
            <a:ext cx="7886700" cy="1126361"/>
          </a:xfrm>
        </p:spPr>
        <p:txBody>
          <a:bodyPr>
            <a:normAutofit fontScale="90000"/>
          </a:bodyPr>
          <a:lstStyle/>
          <a:p>
            <a:pPr algn="ctr"/>
            <a:r>
              <a:rPr lang="en-US" b="1" dirty="0"/>
              <a:t>The Master’s Servants Must Be Prepared</a:t>
            </a:r>
          </a:p>
        </p:txBody>
      </p:sp>
      <p:sp>
        <p:nvSpPr>
          <p:cNvPr id="3" name="Content Placeholder 2">
            <a:extLst>
              <a:ext uri="{FF2B5EF4-FFF2-40B4-BE49-F238E27FC236}">
                <a16:creationId xmlns:a16="http://schemas.microsoft.com/office/drawing/2014/main" id="{C134B0B1-42BD-1876-AB30-2AA17B23612C}"/>
              </a:ext>
            </a:extLst>
          </p:cNvPr>
          <p:cNvSpPr>
            <a:spLocks noGrp="1"/>
          </p:cNvSpPr>
          <p:nvPr>
            <p:ph idx="1"/>
          </p:nvPr>
        </p:nvSpPr>
        <p:spPr>
          <a:xfrm>
            <a:off x="164939" y="1734031"/>
            <a:ext cx="8785185" cy="4516297"/>
          </a:xfrm>
        </p:spPr>
        <p:txBody>
          <a:bodyPr>
            <a:noAutofit/>
          </a:bodyPr>
          <a:lstStyle/>
          <a:p>
            <a:pPr marL="0">
              <a:lnSpc>
                <a:spcPct val="107000"/>
              </a:lnSpc>
              <a:spcBef>
                <a:spcPts val="0"/>
              </a:spcBef>
              <a:spcAft>
                <a:spcPts val="600"/>
              </a:spcAft>
            </a:pPr>
            <a:r>
              <a:rPr lang="en-US" sz="2600" b="1" kern="100" dirty="0">
                <a:latin typeface="Calibri" panose="020F0502020204030204" pitchFamily="34" charset="0"/>
                <a:ea typeface="Calibri" panose="020F0502020204030204" pitchFamily="34" charset="0"/>
                <a:cs typeface="Times New Roman" panose="02020603050405020304" pitchFamily="18" charset="0"/>
              </a:rPr>
              <a:t>Matthew 22:12-15 :12 and he saith unto him, Friend, how camest thou in hither not having a wedding-garment? And he was speechless.</a:t>
            </a:r>
          </a:p>
          <a:p>
            <a:pPr marL="0" indent="0">
              <a:lnSpc>
                <a:spcPct val="107000"/>
              </a:lnSpc>
              <a:spcBef>
                <a:spcPts val="0"/>
              </a:spcBef>
              <a:spcAft>
                <a:spcPts val="600"/>
              </a:spcAft>
              <a:buNone/>
            </a:pPr>
            <a:r>
              <a:rPr lang="en-US" sz="2600" b="1" kern="100" dirty="0">
                <a:latin typeface="Calibri" panose="020F0502020204030204" pitchFamily="34" charset="0"/>
                <a:ea typeface="Calibri" panose="020F0502020204030204" pitchFamily="34" charset="0"/>
                <a:cs typeface="Times New Roman" panose="02020603050405020304" pitchFamily="18" charset="0"/>
              </a:rPr>
              <a:t>13 Then the king said to the servants, Bind him hand and foot, and cast him out into the outer darkness; there shall be the weeping and the gnashing of teeth.</a:t>
            </a:r>
          </a:p>
          <a:p>
            <a:pPr marL="0" indent="0">
              <a:lnSpc>
                <a:spcPct val="107000"/>
              </a:lnSpc>
              <a:spcBef>
                <a:spcPts val="0"/>
              </a:spcBef>
              <a:spcAft>
                <a:spcPts val="600"/>
              </a:spcAft>
              <a:buNone/>
            </a:pPr>
            <a:r>
              <a:rPr lang="en-US" sz="2600" b="1" kern="100" dirty="0">
                <a:latin typeface="Calibri" panose="020F0502020204030204" pitchFamily="34" charset="0"/>
                <a:ea typeface="Calibri" panose="020F0502020204030204" pitchFamily="34" charset="0"/>
                <a:cs typeface="Times New Roman" panose="02020603050405020304" pitchFamily="18" charset="0"/>
              </a:rPr>
              <a:t>14 </a:t>
            </a:r>
            <a:r>
              <a:rPr lang="en-US" sz="2600" b="1" kern="100" dirty="0">
                <a:highlight>
                  <a:srgbClr val="FFFF00"/>
                </a:highlight>
                <a:latin typeface="Calibri" panose="020F0502020204030204" pitchFamily="34" charset="0"/>
                <a:ea typeface="Calibri" panose="020F0502020204030204" pitchFamily="34" charset="0"/>
                <a:cs typeface="Times New Roman" panose="02020603050405020304" pitchFamily="18" charset="0"/>
              </a:rPr>
              <a:t>For many are called, but few chosen.</a:t>
            </a:r>
          </a:p>
          <a:p>
            <a:pPr marL="0" indent="0">
              <a:lnSpc>
                <a:spcPct val="107000"/>
              </a:lnSpc>
              <a:spcBef>
                <a:spcPts val="0"/>
              </a:spcBef>
              <a:spcAft>
                <a:spcPts val="600"/>
              </a:spcAft>
              <a:buNone/>
            </a:pPr>
            <a:r>
              <a:rPr lang="en-US" sz="2600" b="1" kern="100" dirty="0">
                <a:latin typeface="Calibri" panose="020F0502020204030204" pitchFamily="34" charset="0"/>
                <a:ea typeface="Calibri" panose="020F0502020204030204" pitchFamily="34" charset="0"/>
                <a:cs typeface="Times New Roman" panose="02020603050405020304" pitchFamily="18" charset="0"/>
              </a:rPr>
              <a:t>15 Then went the Pharisees, and took counsel how they might ensnare him in (his) talk.</a:t>
            </a:r>
          </a:p>
        </p:txBody>
      </p:sp>
    </p:spTree>
    <p:extLst>
      <p:ext uri="{BB962C8B-B14F-4D97-AF65-F5344CB8AC3E}">
        <p14:creationId xmlns:p14="http://schemas.microsoft.com/office/powerpoint/2010/main" val="6704300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6F871-21E5-25FA-4AA3-CB2799E4AA93}"/>
              </a:ext>
            </a:extLst>
          </p:cNvPr>
          <p:cNvSpPr>
            <a:spLocks noGrp="1"/>
          </p:cNvSpPr>
          <p:nvPr>
            <p:ph type="title"/>
          </p:nvPr>
        </p:nvSpPr>
        <p:spPr/>
        <p:txBody>
          <a:bodyPr/>
          <a:lstStyle/>
          <a:p>
            <a:pPr algn="ctr"/>
            <a:r>
              <a:rPr lang="en-US" b="1" dirty="0"/>
              <a:t>Be Faithful, Playing it Safe is not Good</a:t>
            </a:r>
          </a:p>
        </p:txBody>
      </p:sp>
      <p:sp>
        <p:nvSpPr>
          <p:cNvPr id="3" name="Content Placeholder 2">
            <a:extLst>
              <a:ext uri="{FF2B5EF4-FFF2-40B4-BE49-F238E27FC236}">
                <a16:creationId xmlns:a16="http://schemas.microsoft.com/office/drawing/2014/main" id="{C134B0B1-42BD-1876-AB30-2AA17B23612C}"/>
              </a:ext>
            </a:extLst>
          </p:cNvPr>
          <p:cNvSpPr>
            <a:spLocks noGrp="1"/>
          </p:cNvSpPr>
          <p:nvPr>
            <p:ph idx="1"/>
          </p:nvPr>
        </p:nvSpPr>
        <p:spPr>
          <a:xfrm>
            <a:off x="243067" y="1825625"/>
            <a:ext cx="8611565" cy="4351338"/>
          </a:xfrm>
        </p:spPr>
        <p:txBody>
          <a:bodyPr>
            <a:normAutofit/>
          </a:bodyPr>
          <a:lstStyle/>
          <a:p>
            <a:pPr marL="0">
              <a:lnSpc>
                <a:spcPct val="107000"/>
              </a:lnSpc>
              <a:spcBef>
                <a:spcPts val="0"/>
              </a:spcBef>
              <a:spcAft>
                <a:spcPts val="600"/>
              </a:spcAft>
            </a:pPr>
            <a:r>
              <a:rPr lang="en-US" sz="2200" b="1" kern="100" dirty="0">
                <a:latin typeface="Calibri" panose="020F0502020204030204" pitchFamily="34" charset="0"/>
                <a:ea typeface="Calibri" panose="020F0502020204030204" pitchFamily="34" charset="0"/>
                <a:cs typeface="Times New Roman" panose="02020603050405020304" pitchFamily="18" charset="0"/>
              </a:rPr>
              <a:t>Matthew 25:21-23, 30 :21 His lord said unto him, Well done, good and faithful servant</a:t>
            </a:r>
            <a:r>
              <a:rPr lang="en-US" sz="2200" b="1" kern="100" dirty="0">
                <a:highlight>
                  <a:srgbClr val="FFFF00"/>
                </a:highlight>
                <a:latin typeface="Calibri" panose="020F0502020204030204" pitchFamily="34" charset="0"/>
                <a:ea typeface="Calibri" panose="020F0502020204030204" pitchFamily="34" charset="0"/>
                <a:cs typeface="Times New Roman" panose="02020603050405020304" pitchFamily="18" charset="0"/>
              </a:rPr>
              <a:t>: thou hast been faithful over a few things</a:t>
            </a:r>
            <a:r>
              <a:rPr lang="en-US" sz="2200" b="1" kern="100" dirty="0">
                <a:latin typeface="Calibri" panose="020F0502020204030204" pitchFamily="34" charset="0"/>
                <a:ea typeface="Calibri" panose="020F0502020204030204" pitchFamily="34" charset="0"/>
                <a:cs typeface="Times New Roman" panose="02020603050405020304" pitchFamily="18" charset="0"/>
              </a:rPr>
              <a:t>, I will set thee over many things; enter thou into the joy of thy lord.</a:t>
            </a:r>
          </a:p>
          <a:p>
            <a:pPr marL="0" indent="0">
              <a:lnSpc>
                <a:spcPct val="107000"/>
              </a:lnSpc>
              <a:spcBef>
                <a:spcPts val="0"/>
              </a:spcBef>
              <a:spcAft>
                <a:spcPts val="600"/>
              </a:spcAft>
              <a:buNone/>
            </a:pPr>
            <a:r>
              <a:rPr lang="en-US" sz="2200" b="1" kern="100" dirty="0">
                <a:latin typeface="Calibri" panose="020F0502020204030204" pitchFamily="34" charset="0"/>
                <a:ea typeface="Calibri" panose="020F0502020204030204" pitchFamily="34" charset="0"/>
                <a:cs typeface="Times New Roman" panose="02020603050405020304" pitchFamily="18" charset="0"/>
              </a:rPr>
              <a:t>22 And he also that (received) the two talents came and said, Lord, thou </a:t>
            </a:r>
            <a:r>
              <a:rPr lang="en-US" sz="2200" b="1" kern="100" dirty="0" err="1">
                <a:latin typeface="Calibri" panose="020F0502020204030204" pitchFamily="34" charset="0"/>
                <a:ea typeface="Calibri" panose="020F0502020204030204" pitchFamily="34" charset="0"/>
                <a:cs typeface="Times New Roman" panose="02020603050405020304" pitchFamily="18" charset="0"/>
              </a:rPr>
              <a:t>deliveredst</a:t>
            </a:r>
            <a:r>
              <a:rPr lang="en-US" sz="2200" b="1" kern="100" dirty="0">
                <a:latin typeface="Calibri" panose="020F0502020204030204" pitchFamily="34" charset="0"/>
                <a:ea typeface="Calibri" panose="020F0502020204030204" pitchFamily="34" charset="0"/>
                <a:cs typeface="Times New Roman" panose="02020603050405020304" pitchFamily="18" charset="0"/>
              </a:rPr>
              <a:t> unto me two talents: lo, I have gained other two talents.</a:t>
            </a:r>
          </a:p>
          <a:p>
            <a:pPr marL="0" indent="0">
              <a:lnSpc>
                <a:spcPct val="107000"/>
              </a:lnSpc>
              <a:spcBef>
                <a:spcPts val="0"/>
              </a:spcBef>
              <a:spcAft>
                <a:spcPts val="600"/>
              </a:spcAft>
              <a:buNone/>
            </a:pPr>
            <a:r>
              <a:rPr lang="en-US" sz="2200" b="1" kern="100" dirty="0">
                <a:latin typeface="Calibri" panose="020F0502020204030204" pitchFamily="34" charset="0"/>
                <a:ea typeface="Calibri" panose="020F0502020204030204" pitchFamily="34" charset="0"/>
                <a:cs typeface="Times New Roman" panose="02020603050405020304" pitchFamily="18" charset="0"/>
              </a:rPr>
              <a:t>23 His lord said unto him, Well done, good and faithful servant</a:t>
            </a:r>
            <a:r>
              <a:rPr lang="en-US" sz="2200" b="1" kern="100" dirty="0">
                <a:highlight>
                  <a:srgbClr val="FFFF00"/>
                </a:highlight>
                <a:latin typeface="Calibri" panose="020F0502020204030204" pitchFamily="34" charset="0"/>
                <a:ea typeface="Calibri" panose="020F0502020204030204" pitchFamily="34" charset="0"/>
                <a:cs typeface="Times New Roman" panose="02020603050405020304" pitchFamily="18" charset="0"/>
              </a:rPr>
              <a:t>: thou hast been faithful over a few things</a:t>
            </a:r>
            <a:r>
              <a:rPr lang="en-US" sz="2200" b="1" kern="100" dirty="0">
                <a:latin typeface="Calibri" panose="020F0502020204030204" pitchFamily="34" charset="0"/>
                <a:ea typeface="Calibri" panose="020F0502020204030204" pitchFamily="34" charset="0"/>
                <a:cs typeface="Times New Roman" panose="02020603050405020304" pitchFamily="18" charset="0"/>
              </a:rPr>
              <a:t>, I will set thee over many things; enter thou into the joy of thy lord.</a:t>
            </a:r>
          </a:p>
          <a:p>
            <a:pPr marL="0" indent="0">
              <a:lnSpc>
                <a:spcPct val="107000"/>
              </a:lnSpc>
              <a:spcBef>
                <a:spcPts val="0"/>
              </a:spcBef>
              <a:spcAft>
                <a:spcPts val="600"/>
              </a:spcAft>
              <a:buNone/>
            </a:pPr>
            <a:r>
              <a:rPr lang="en-US" sz="2200" b="1" kern="100" dirty="0">
                <a:latin typeface="Calibri" panose="020F0502020204030204" pitchFamily="34" charset="0"/>
                <a:ea typeface="Calibri" panose="020F0502020204030204" pitchFamily="34" charset="0"/>
                <a:cs typeface="Times New Roman" panose="02020603050405020304" pitchFamily="18" charset="0"/>
              </a:rPr>
              <a:t>:30 And cast ye out the unprofitable servant into the outer darkness: there shall be the weeping and the gnashing of teeth.</a:t>
            </a:r>
          </a:p>
        </p:txBody>
      </p:sp>
    </p:spTree>
    <p:extLst>
      <p:ext uri="{BB962C8B-B14F-4D97-AF65-F5344CB8AC3E}">
        <p14:creationId xmlns:p14="http://schemas.microsoft.com/office/powerpoint/2010/main" val="9014394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6F871-21E5-25FA-4AA3-CB2799E4AA93}"/>
              </a:ext>
            </a:extLst>
          </p:cNvPr>
          <p:cNvSpPr>
            <a:spLocks noGrp="1"/>
          </p:cNvSpPr>
          <p:nvPr>
            <p:ph type="title"/>
          </p:nvPr>
        </p:nvSpPr>
        <p:spPr/>
        <p:txBody>
          <a:bodyPr/>
          <a:lstStyle/>
          <a:p>
            <a:pPr algn="ctr"/>
            <a:r>
              <a:rPr lang="en-US" b="1" dirty="0"/>
              <a:t>Jesus Sends Out 72 Disciples</a:t>
            </a:r>
          </a:p>
        </p:txBody>
      </p:sp>
      <p:sp>
        <p:nvSpPr>
          <p:cNvPr id="3" name="Content Placeholder 2">
            <a:extLst>
              <a:ext uri="{FF2B5EF4-FFF2-40B4-BE49-F238E27FC236}">
                <a16:creationId xmlns:a16="http://schemas.microsoft.com/office/drawing/2014/main" id="{C134B0B1-42BD-1876-AB30-2AA17B23612C}"/>
              </a:ext>
            </a:extLst>
          </p:cNvPr>
          <p:cNvSpPr>
            <a:spLocks noGrp="1"/>
          </p:cNvSpPr>
          <p:nvPr>
            <p:ph idx="1"/>
          </p:nvPr>
        </p:nvSpPr>
        <p:spPr>
          <a:xfrm>
            <a:off x="277792" y="1825625"/>
            <a:ext cx="8565266" cy="4351338"/>
          </a:xfrm>
        </p:spPr>
        <p:txBody>
          <a:bodyPr>
            <a:noAutofit/>
          </a:bodyPr>
          <a:lstStyle/>
          <a:p>
            <a:pPr marL="0">
              <a:lnSpc>
                <a:spcPct val="107000"/>
              </a:lnSpc>
              <a:spcBef>
                <a:spcPts val="0"/>
              </a:spcBef>
              <a:spcAft>
                <a:spcPts val="600"/>
              </a:spcAft>
            </a:pPr>
            <a:r>
              <a:rPr lang="en-US" sz="2600" b="1" kern="100" dirty="0">
                <a:latin typeface="Calibri" panose="020F0502020204030204" pitchFamily="34" charset="0"/>
                <a:ea typeface="Calibri" panose="020F0502020204030204" pitchFamily="34" charset="0"/>
                <a:cs typeface="Times New Roman" panose="02020603050405020304" pitchFamily="18" charset="0"/>
              </a:rPr>
              <a:t>Luke 10:1-3 :1 Now after these things the Lord appointed seventy others, and sent them two and two before his face into every city and place, whither he himself was about to come.</a:t>
            </a:r>
          </a:p>
          <a:p>
            <a:pPr marL="0" indent="0">
              <a:lnSpc>
                <a:spcPct val="107000"/>
              </a:lnSpc>
              <a:spcBef>
                <a:spcPts val="0"/>
              </a:spcBef>
              <a:spcAft>
                <a:spcPts val="600"/>
              </a:spcAft>
              <a:buNone/>
            </a:pPr>
            <a:r>
              <a:rPr lang="en-US" sz="2600" b="1" kern="100" dirty="0">
                <a:latin typeface="Calibri" panose="020F0502020204030204" pitchFamily="34" charset="0"/>
                <a:ea typeface="Calibri" panose="020F0502020204030204" pitchFamily="34" charset="0"/>
                <a:cs typeface="Times New Roman" panose="02020603050405020304" pitchFamily="18" charset="0"/>
              </a:rPr>
              <a:t>2 And he said unto them, </a:t>
            </a:r>
            <a:r>
              <a:rPr lang="en-US" sz="2600" b="1" kern="100" dirty="0">
                <a:highlight>
                  <a:srgbClr val="FFFF00"/>
                </a:highlight>
                <a:latin typeface="Calibri" panose="020F0502020204030204" pitchFamily="34" charset="0"/>
                <a:ea typeface="Calibri" panose="020F0502020204030204" pitchFamily="34" charset="0"/>
                <a:cs typeface="Times New Roman" panose="02020603050405020304" pitchFamily="18" charset="0"/>
              </a:rPr>
              <a:t>The harvest indeed is plenteous, but the laborers are few: </a:t>
            </a:r>
            <a:r>
              <a:rPr lang="en-US" sz="2600" b="1" kern="100" dirty="0">
                <a:latin typeface="Calibri" panose="020F0502020204030204" pitchFamily="34" charset="0"/>
                <a:ea typeface="Calibri" panose="020F0502020204030204" pitchFamily="34" charset="0"/>
                <a:cs typeface="Times New Roman" panose="02020603050405020304" pitchFamily="18" charset="0"/>
              </a:rPr>
              <a:t>pray ye therefore the Lord of the harvest, that he send forth laborers into his harvest.</a:t>
            </a:r>
          </a:p>
          <a:p>
            <a:pPr marL="0" indent="0">
              <a:lnSpc>
                <a:spcPct val="107000"/>
              </a:lnSpc>
              <a:spcBef>
                <a:spcPts val="0"/>
              </a:spcBef>
              <a:spcAft>
                <a:spcPts val="600"/>
              </a:spcAft>
              <a:buNone/>
            </a:pPr>
            <a:r>
              <a:rPr lang="en-US" sz="2600" b="1" kern="100" dirty="0">
                <a:latin typeface="Calibri" panose="020F0502020204030204" pitchFamily="34" charset="0"/>
                <a:ea typeface="Calibri" panose="020F0502020204030204" pitchFamily="34" charset="0"/>
                <a:cs typeface="Times New Roman" panose="02020603050405020304" pitchFamily="18" charset="0"/>
              </a:rPr>
              <a:t>3 Go your ways; behold, I send you forth as lambs in the midst of wolves.</a:t>
            </a:r>
          </a:p>
        </p:txBody>
      </p:sp>
    </p:spTree>
    <p:extLst>
      <p:ext uri="{BB962C8B-B14F-4D97-AF65-F5344CB8AC3E}">
        <p14:creationId xmlns:p14="http://schemas.microsoft.com/office/powerpoint/2010/main" val="8550108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6F871-21E5-25FA-4AA3-CB2799E4AA93}"/>
              </a:ext>
            </a:extLst>
          </p:cNvPr>
          <p:cNvSpPr>
            <a:spLocks noGrp="1"/>
          </p:cNvSpPr>
          <p:nvPr>
            <p:ph type="title"/>
          </p:nvPr>
        </p:nvSpPr>
        <p:spPr/>
        <p:txBody>
          <a:bodyPr/>
          <a:lstStyle/>
          <a:p>
            <a:pPr algn="ctr"/>
            <a:r>
              <a:rPr lang="en-US" b="1" dirty="0"/>
              <a:t>True Disciples and a Serious Warning</a:t>
            </a:r>
          </a:p>
        </p:txBody>
      </p:sp>
      <p:sp>
        <p:nvSpPr>
          <p:cNvPr id="3" name="Content Placeholder 2">
            <a:extLst>
              <a:ext uri="{FF2B5EF4-FFF2-40B4-BE49-F238E27FC236}">
                <a16:creationId xmlns:a16="http://schemas.microsoft.com/office/drawing/2014/main" id="{C134B0B1-42BD-1876-AB30-2AA17B23612C}"/>
              </a:ext>
            </a:extLst>
          </p:cNvPr>
          <p:cNvSpPr>
            <a:spLocks noGrp="1"/>
          </p:cNvSpPr>
          <p:nvPr>
            <p:ph idx="1"/>
          </p:nvPr>
        </p:nvSpPr>
        <p:spPr/>
        <p:txBody>
          <a:bodyPr>
            <a:noAutofit/>
          </a:bodyPr>
          <a:lstStyle/>
          <a:p>
            <a:pPr marL="0">
              <a:lnSpc>
                <a:spcPct val="107000"/>
              </a:lnSpc>
              <a:spcBef>
                <a:spcPts val="0"/>
              </a:spcBef>
              <a:spcAft>
                <a:spcPts val="600"/>
              </a:spcAft>
            </a:pPr>
            <a:r>
              <a:rPr lang="en-US" sz="2600" b="1" kern="100" dirty="0">
                <a:latin typeface="Calibri" panose="020F0502020204030204" pitchFamily="34" charset="0"/>
                <a:ea typeface="Calibri" panose="020F0502020204030204" pitchFamily="34" charset="0"/>
                <a:cs typeface="Times New Roman" panose="02020603050405020304" pitchFamily="18" charset="0"/>
              </a:rPr>
              <a:t>Matthew 7:21-23 :21 Not every one that saith unto me, </a:t>
            </a:r>
            <a:r>
              <a:rPr lang="en-US" sz="2600" b="1" kern="100" dirty="0">
                <a:highlight>
                  <a:srgbClr val="FFFF00"/>
                </a:highlight>
                <a:latin typeface="Calibri" panose="020F0502020204030204" pitchFamily="34" charset="0"/>
                <a:ea typeface="Calibri" panose="020F0502020204030204" pitchFamily="34" charset="0"/>
                <a:cs typeface="Times New Roman" panose="02020603050405020304" pitchFamily="18" charset="0"/>
              </a:rPr>
              <a:t>Lord, Lord</a:t>
            </a:r>
            <a:r>
              <a:rPr lang="en-US" sz="2600" b="1" kern="100" dirty="0">
                <a:latin typeface="Calibri" panose="020F0502020204030204" pitchFamily="34" charset="0"/>
                <a:ea typeface="Calibri" panose="020F0502020204030204" pitchFamily="34" charset="0"/>
                <a:cs typeface="Times New Roman" panose="02020603050405020304" pitchFamily="18" charset="0"/>
              </a:rPr>
              <a:t>, shall enter into the kingdom of heaven; but he that doeth the will of my Father who is in heaven.</a:t>
            </a:r>
          </a:p>
          <a:p>
            <a:pPr marL="0" indent="0">
              <a:lnSpc>
                <a:spcPct val="107000"/>
              </a:lnSpc>
              <a:spcBef>
                <a:spcPts val="0"/>
              </a:spcBef>
              <a:spcAft>
                <a:spcPts val="600"/>
              </a:spcAft>
              <a:buNone/>
            </a:pPr>
            <a:r>
              <a:rPr lang="en-US" sz="2600" b="1" kern="100" dirty="0">
                <a:latin typeface="Calibri" panose="020F0502020204030204" pitchFamily="34" charset="0"/>
                <a:ea typeface="Calibri" panose="020F0502020204030204" pitchFamily="34" charset="0"/>
                <a:cs typeface="Times New Roman" panose="02020603050405020304" pitchFamily="18" charset="0"/>
              </a:rPr>
              <a:t>22 Many will say to me in that day, </a:t>
            </a:r>
            <a:r>
              <a:rPr lang="en-US" sz="2600" b="1" kern="100" dirty="0">
                <a:highlight>
                  <a:srgbClr val="FFFF00"/>
                </a:highlight>
                <a:latin typeface="Calibri" panose="020F0502020204030204" pitchFamily="34" charset="0"/>
                <a:ea typeface="Calibri" panose="020F0502020204030204" pitchFamily="34" charset="0"/>
                <a:cs typeface="Times New Roman" panose="02020603050405020304" pitchFamily="18" charset="0"/>
              </a:rPr>
              <a:t>Lord, Lord</a:t>
            </a:r>
            <a:r>
              <a:rPr lang="en-US" sz="2600" b="1" kern="100" dirty="0">
                <a:latin typeface="Calibri" panose="020F0502020204030204" pitchFamily="34" charset="0"/>
                <a:ea typeface="Calibri" panose="020F0502020204030204" pitchFamily="34" charset="0"/>
                <a:cs typeface="Times New Roman" panose="02020603050405020304" pitchFamily="18" charset="0"/>
              </a:rPr>
              <a:t>, did we not prophesy by thy name, and by thy name cast out demons, and by thy name do many mighty works?</a:t>
            </a:r>
          </a:p>
          <a:p>
            <a:pPr marL="0" indent="0">
              <a:lnSpc>
                <a:spcPct val="107000"/>
              </a:lnSpc>
              <a:spcBef>
                <a:spcPts val="0"/>
              </a:spcBef>
              <a:spcAft>
                <a:spcPts val="600"/>
              </a:spcAft>
              <a:buNone/>
            </a:pPr>
            <a:r>
              <a:rPr lang="en-US" sz="2600" b="1" kern="100" dirty="0">
                <a:latin typeface="Calibri" panose="020F0502020204030204" pitchFamily="34" charset="0"/>
                <a:ea typeface="Calibri" panose="020F0502020204030204" pitchFamily="34" charset="0"/>
                <a:cs typeface="Times New Roman" panose="02020603050405020304" pitchFamily="18" charset="0"/>
              </a:rPr>
              <a:t>23 And then will I profess unto them, I never knew you: depart from me, ye that work iniquity.</a:t>
            </a:r>
          </a:p>
        </p:txBody>
      </p:sp>
    </p:spTree>
    <p:extLst>
      <p:ext uri="{BB962C8B-B14F-4D97-AF65-F5344CB8AC3E}">
        <p14:creationId xmlns:p14="http://schemas.microsoft.com/office/powerpoint/2010/main" val="40694805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6F871-21E5-25FA-4AA3-CB2799E4AA93}"/>
              </a:ext>
            </a:extLst>
          </p:cNvPr>
          <p:cNvSpPr>
            <a:spLocks noGrp="1"/>
          </p:cNvSpPr>
          <p:nvPr>
            <p:ph type="title"/>
          </p:nvPr>
        </p:nvSpPr>
        <p:spPr>
          <a:xfrm>
            <a:off x="628650" y="365127"/>
            <a:ext cx="7886700" cy="951610"/>
          </a:xfrm>
        </p:spPr>
        <p:txBody>
          <a:bodyPr>
            <a:normAutofit fontScale="90000"/>
          </a:bodyPr>
          <a:lstStyle/>
          <a:p>
            <a:r>
              <a:rPr lang="en-US" b="1" dirty="0"/>
              <a:t>The Door Was Shut, I Never Knew You</a:t>
            </a:r>
          </a:p>
        </p:txBody>
      </p:sp>
      <p:sp>
        <p:nvSpPr>
          <p:cNvPr id="3" name="Content Placeholder 2">
            <a:extLst>
              <a:ext uri="{FF2B5EF4-FFF2-40B4-BE49-F238E27FC236}">
                <a16:creationId xmlns:a16="http://schemas.microsoft.com/office/drawing/2014/main" id="{C134B0B1-42BD-1876-AB30-2AA17B23612C}"/>
              </a:ext>
            </a:extLst>
          </p:cNvPr>
          <p:cNvSpPr>
            <a:spLocks noGrp="1"/>
          </p:cNvSpPr>
          <p:nvPr>
            <p:ph idx="1"/>
          </p:nvPr>
        </p:nvSpPr>
        <p:spPr>
          <a:xfrm>
            <a:off x="628650" y="1316737"/>
            <a:ext cx="7886700" cy="4860226"/>
          </a:xfrm>
        </p:spPr>
        <p:txBody>
          <a:bodyPr>
            <a:noAutofit/>
          </a:bodyPr>
          <a:lstStyle/>
          <a:p>
            <a:pPr marL="0">
              <a:lnSpc>
                <a:spcPct val="107000"/>
              </a:lnSpc>
              <a:spcBef>
                <a:spcPts val="0"/>
              </a:spcBef>
              <a:spcAft>
                <a:spcPts val="600"/>
              </a:spcAft>
            </a:pPr>
            <a:r>
              <a:rPr lang="en-US" b="1" kern="100" dirty="0">
                <a:latin typeface="Calibri" panose="020F0502020204030204" pitchFamily="34" charset="0"/>
                <a:ea typeface="Calibri" panose="020F0502020204030204" pitchFamily="34" charset="0"/>
                <a:cs typeface="Times New Roman" panose="02020603050405020304" pitchFamily="18" charset="0"/>
              </a:rPr>
              <a:t>Matthew 25:9-11 :9 But the wise answered, saying, Peradventure there will not be enough for us and you: go ye rather to them that sell, and buy for yourselves.</a:t>
            </a:r>
          </a:p>
          <a:p>
            <a:pPr marL="0" indent="0">
              <a:lnSpc>
                <a:spcPct val="107000"/>
              </a:lnSpc>
              <a:spcBef>
                <a:spcPts val="0"/>
              </a:spcBef>
              <a:spcAft>
                <a:spcPts val="600"/>
              </a:spcAft>
              <a:buNone/>
            </a:pPr>
            <a:r>
              <a:rPr lang="en-US" b="1" kern="100" dirty="0">
                <a:latin typeface="Calibri" panose="020F0502020204030204" pitchFamily="34" charset="0"/>
                <a:ea typeface="Calibri" panose="020F0502020204030204" pitchFamily="34" charset="0"/>
                <a:cs typeface="Times New Roman" panose="02020603050405020304" pitchFamily="18" charset="0"/>
              </a:rPr>
              <a:t>10 And while they went away to buy, the bridegroom came; and they that were ready went in with him to the marriage feast: and the door was shut.</a:t>
            </a:r>
          </a:p>
          <a:p>
            <a:pPr marL="0" indent="0">
              <a:lnSpc>
                <a:spcPct val="107000"/>
              </a:lnSpc>
              <a:spcBef>
                <a:spcPts val="0"/>
              </a:spcBef>
              <a:spcAft>
                <a:spcPts val="600"/>
              </a:spcAft>
              <a:buNone/>
            </a:pPr>
            <a:r>
              <a:rPr lang="en-US" b="1" kern="100" dirty="0">
                <a:latin typeface="Calibri" panose="020F0502020204030204" pitchFamily="34" charset="0"/>
                <a:ea typeface="Calibri" panose="020F0502020204030204" pitchFamily="34" charset="0"/>
                <a:cs typeface="Times New Roman" panose="02020603050405020304" pitchFamily="18" charset="0"/>
              </a:rPr>
              <a:t>11 Afterward came also the other virgins, saying, </a:t>
            </a:r>
            <a:r>
              <a:rPr lang="en-US" b="1" kern="100" dirty="0">
                <a:highlight>
                  <a:srgbClr val="FFFF00"/>
                </a:highlight>
                <a:latin typeface="Calibri" panose="020F0502020204030204" pitchFamily="34" charset="0"/>
                <a:ea typeface="Calibri" panose="020F0502020204030204" pitchFamily="34" charset="0"/>
                <a:cs typeface="Times New Roman" panose="02020603050405020304" pitchFamily="18" charset="0"/>
              </a:rPr>
              <a:t>Lord, Lord, </a:t>
            </a:r>
            <a:r>
              <a:rPr lang="en-US" b="1" kern="100" dirty="0">
                <a:latin typeface="Calibri" panose="020F0502020204030204" pitchFamily="34" charset="0"/>
                <a:ea typeface="Calibri" panose="020F0502020204030204" pitchFamily="34" charset="0"/>
                <a:cs typeface="Times New Roman" panose="02020603050405020304" pitchFamily="18" charset="0"/>
              </a:rPr>
              <a:t>open to us.</a:t>
            </a:r>
          </a:p>
        </p:txBody>
      </p:sp>
    </p:spTree>
    <p:extLst>
      <p:ext uri="{BB962C8B-B14F-4D97-AF65-F5344CB8AC3E}">
        <p14:creationId xmlns:p14="http://schemas.microsoft.com/office/powerpoint/2010/main" val="156600924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2804</TotalTime>
  <Words>1828</Words>
  <Application>Microsoft Office PowerPoint</Application>
  <PresentationFormat>On-screen Show (4:3)</PresentationFormat>
  <Paragraphs>83</Paragraphs>
  <Slides>16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ARE THEY FEW THAT ARE SAVED?</vt:lpstr>
      <vt:lpstr>What a Huge Harvest, How Few are the Workers</vt:lpstr>
      <vt:lpstr>God’s Unconditional Grace Love and Mercy to All Who Obey Him</vt:lpstr>
      <vt:lpstr>The Narrow and Wide Gates</vt:lpstr>
      <vt:lpstr>The Master’s Servants Must Be Prepared</vt:lpstr>
      <vt:lpstr>Be Faithful, Playing it Safe is not Good</vt:lpstr>
      <vt:lpstr>Jesus Sends Out 72 Disciples</vt:lpstr>
      <vt:lpstr>True Disciples and a Serious Warning</vt:lpstr>
      <vt:lpstr>The Door Was Shut, I Never Knew You</vt:lpstr>
      <vt:lpstr>Wise and Foolish Known By Their Fruit</vt:lpstr>
      <vt:lpstr>The Way To God Is Through The Narrow Door</vt:lpstr>
      <vt:lpstr>All Ye Workers Of Sin</vt:lpstr>
      <vt:lpstr>WATCH</vt:lpstr>
      <vt:lpstr>KEEP WATCHING</vt:lpstr>
      <vt:lpstr>ARE THEY FEW THAT ARE SAVED?</vt:lpstr>
      <vt:lpstr>The Call to Victory is the Gospel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Are They Few That Are Saved</dc:title>
  <dc:creator>Bruce Molock</dc:creator>
  <cp:lastModifiedBy>Richard Lidh</cp:lastModifiedBy>
  <cp:revision>8</cp:revision>
  <cp:lastPrinted>2023-12-17T03:16:55Z</cp:lastPrinted>
  <dcterms:created xsi:type="dcterms:W3CDTF">2023-11-24T07:05:45Z</dcterms:created>
  <dcterms:modified xsi:type="dcterms:W3CDTF">2023-12-17T03:19:06Z</dcterms:modified>
</cp:coreProperties>
</file>